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7" r:id="rId5"/>
    <p:sldId id="330" r:id="rId6"/>
    <p:sldId id="319" r:id="rId7"/>
    <p:sldId id="298" r:id="rId8"/>
    <p:sldId id="299" r:id="rId9"/>
    <p:sldId id="337" r:id="rId10"/>
    <p:sldId id="331" r:id="rId11"/>
    <p:sldId id="332" r:id="rId12"/>
    <p:sldId id="303" r:id="rId13"/>
    <p:sldId id="305" r:id="rId14"/>
    <p:sldId id="304" r:id="rId15"/>
    <p:sldId id="339" r:id="rId16"/>
    <p:sldId id="320" r:id="rId17"/>
    <p:sldId id="310" r:id="rId18"/>
    <p:sldId id="328" r:id="rId19"/>
    <p:sldId id="329" r:id="rId20"/>
    <p:sldId id="315" r:id="rId21"/>
    <p:sldId id="31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 Intro" id="{1BD77428-ECF2-4B4F-AE0B-A7338502440D}">
          <p14:sldIdLst>
            <p14:sldId id="257"/>
            <p14:sldId id="330"/>
          </p14:sldIdLst>
        </p14:section>
        <p14:section name="Part 1" id="{0C14B31D-E645-0F47-977E-90ED2333F42F}">
          <p14:sldIdLst>
            <p14:sldId id="319"/>
            <p14:sldId id="298"/>
            <p14:sldId id="299"/>
            <p14:sldId id="337"/>
            <p14:sldId id="331"/>
            <p14:sldId id="332"/>
            <p14:sldId id="303"/>
            <p14:sldId id="305"/>
            <p14:sldId id="304"/>
            <p14:sldId id="339"/>
          </p14:sldIdLst>
        </p14:section>
        <p14:section name="Part 2" id="{E9725F24-2F43-324D-A6E6-6F5B38548063}">
          <p14:sldIdLst>
            <p14:sldId id="320"/>
            <p14:sldId id="310"/>
            <p14:sldId id="328"/>
            <p14:sldId id="329"/>
            <p14:sldId id="315"/>
          </p14:sldIdLst>
        </p14:section>
        <p14:section name="Further Resources" id="{A079FC23-7E61-4F1C-B616-C355BEE62C16}">
          <p14:sldIdLst>
            <p14:sldId id="314"/>
          </p14:sldIdLst>
        </p14:section>
      </p14:sectionLst>
    </p:ext>
    <p:ext uri="{EFAFB233-063F-42B5-8137-9DF3F51BA10A}">
      <p15:sldGuideLst xmlns:p15="http://schemas.microsoft.com/office/powerpoint/2012/main">
        <p15:guide id="1" orient="horz" userDrawn="1">
          <p15:clr>
            <a:srgbClr val="A4A3A4"/>
          </p15:clr>
        </p15:guide>
        <p15:guide id="2" userDrawn="1">
          <p15:clr>
            <a:srgbClr val="A4A3A4"/>
          </p15:clr>
        </p15:guide>
        <p15:guide id="3" pos="3840" userDrawn="1">
          <p15:clr>
            <a:srgbClr val="A4A3A4"/>
          </p15:clr>
        </p15:guide>
        <p15:guide id="4" orient="horz" pos="13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745902-E75A-0B92-72CE-E549A0426F66}" name="Sarah Hodgkinson" initials="SH" userId="S::SHodgkinson@unicef.org.uk::9f62b195-bc13-4307-a36b-62e279e365ae" providerId="AD"/>
  <p188:author id="{ECF34913-27E9-5FF6-B750-0B2F942A3DB7}" name="Issy Booth" initials="IB" userId="S::isabelleb@unicef.org.uk::95590697-42e6-45d1-b9a0-5c7c6819ef82" providerId="AD"/>
  <p188:author id="{CE289D22-02C9-83E4-B08E-42FE4007F7BF}" name="Aimee Randall" initials="AR" userId="33Y/yG8lMaUbxfcd3zGIVLKRwcWHuVmr8ioRcSDTRVE=" providerId="None"/>
  <p188:author id="{D40F7823-C21E-6AAF-1E43-CECF746FA49C}" name="Helen Trivers" initials="HT" userId="S::htrivers@unicef.org.uk::01c0b90d-8952-4913-9306-d7020156f283" providerId="AD"/>
  <p188:author id="{C7505529-642B-D73C-0A20-3C08309D5B1E}" name="Kate Vickers" initials="KV" userId="S::kvickers@unicef.org.uk::8f5c92b4-0ea5-44f7-804b-ccaebda4de84" providerId="AD"/>
  <p188:author id="{E2C65A46-F35C-57A8-6C31-7D13DC8ECC03}" name="Katherine Fardell" initials="KF" userId="S::KatherineF@unicef.org.uk::050b0ba3-7e4c-49f4-a3d1-8a4d11ba0cca" providerId="AD"/>
  <p188:author id="{3751DB4A-D17C-0F11-CEFC-FC785A432175}" name="Kathy Allan" initials="KA" userId="S::kathyk@unicef.org.uk::52ef52c3-b571-42cc-9b30-8fa82413ad86" providerId="AD"/>
  <p188:author id="{EB793F57-E4C7-BF87-30E5-E939CB0DB3C1}" name="Katherine Fardell" initials="KF" userId="S::katherinef@unicef.org.uk::050b0ba3-7e4c-49f4-a3d1-8a4d11ba0cca" providerId="AD"/>
  <p188:author id="{BCCF2171-A51E-BC03-E28F-C731BBD4BB44}" name="Sarah Hodgkinson" initials="SH" userId="S::shodgkinson@unicef.org.uk::9f62b195-bc13-4307-a36b-62e279e365ae" providerId="AD"/>
  <p188:author id="{1B4D2473-1275-9FCA-8040-846B2406AEB4}" name="Mariam Dawood" initials="MD" userId="S::mariamd@unicef.org.uk::28b3a66c-53a6-4a8d-b818-56e91cf1c66b" providerId="AD"/>
  <p188:author id="{09619C74-98F6-4D6A-F9B6-5E5547497F99}" name="Samantha Bradey" initials="SB" userId="S::SamanthaB@unicef.org.uk::41c99f15-9b87-403a-8456-1da8256f332b" providerId="AD"/>
  <p188:author id="{1F084681-EBA4-C8BB-D7EB-B1396C727A54}" name="Frances Bestley" initials="FB" userId="S::francesb@unicef.org.uk::dd36c30e-9d53-45de-a66b-9f7025672797" providerId="AD"/>
  <p188:author id="{24F35291-7658-993C-47C5-DF43B6A7BDB7}" name="James Kerridge" initials="JK" userId="James Kerridge" providerId="None"/>
  <p188:author id="{E06E2B9B-EB6C-C777-D29A-9FC5B31A8857}" name="Christian Humphries" initials="CH" userId="S::christianh@unicef.org.uk::99799258-bfe8-48e8-8ea2-41935e2231f3" providerId="AD"/>
  <p188:author id="{AF752AA7-3548-A8EF-46AB-9C1CF9D70E5E}" name="Mariam Dawood" initials="" userId="S::MariamD@unicef.org.uk::28b3a66c-53a6-4a8d-b818-56e91cf1c66b" providerId="AD"/>
  <p188:author id="{B1EAB4C8-F4B4-30A2-3144-35BCF61BFE49}" name="Issy Booth" initials="" userId="S::IsabelleB@unicef.org.uk::95590697-42e6-45d1-b9a0-5c7c6819ef82" providerId="AD"/>
  <p188:author id="{788CCBEA-0905-EB8F-0FC9-1C5DB479B239}" name="Helen Trivers" initials="HT" userId="S::HTrivers@unicef.org.uk::01c0b90d-8952-4913-9306-d7020156f283" providerId="AD"/>
  <p188:author id="{6593D1EA-FB7A-DF87-12E5-188DD4470D18}" name="Shaulan Chanlewis" initials="SC" userId="S::schan@unicef.org.uk::053f1064-590c-4abb-8e8e-89176964e25d" providerId="AD"/>
  <p188:author id="{C5662BEB-831F-6686-7D59-80BE54901B5B}" name="Martin Russell" initials="MR" userId="S::martinr@unicef.org.uk::a3a2a494-309d-4d02-9201-5320153f724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tian Humphries" initials="CH" lastIdx="7" clrIdx="0">
    <p:extLst>
      <p:ext uri="{19B8F6BF-5375-455C-9EA6-DF929625EA0E}">
        <p15:presenceInfo xmlns:p15="http://schemas.microsoft.com/office/powerpoint/2012/main" userId="S::christianh@unicef.org.uk::99799258-bfe8-48e8-8ea2-41935e2231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3F1"/>
    <a:srgbClr val="00AEEF"/>
    <a:srgbClr val="869DAE"/>
    <a:srgbClr val="FFA1F4"/>
    <a:srgbClr val="18A5AB"/>
    <a:srgbClr val="FF00BA"/>
    <a:srgbClr val="82075D"/>
    <a:srgbClr val="82045F"/>
    <a:srgbClr val="68C3C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2E83BE-6B91-D1AC-3E43-4200ABA1A7C9}" v="25" dt="2025-09-02T15:23:20.512"/>
    <p1510:client id="{2EB61E3B-8187-4005-AB8A-4234A4294AFC}" v="1" dt="2025-09-03T08:46:16.451"/>
    <p1510:client id="{60B22671-096E-24F3-5AA4-69FCF4DB4BAC}" v="11" dt="2025-09-03T09:36:05.517"/>
    <p1510:client id="{91E23B3F-5110-F7C7-129B-34B9B110220B}" v="39" dt="2025-09-02T15:17:57.113"/>
    <p1510:client id="{A25B9B64-A374-BC2B-A3C4-F8785197C891}" v="1" dt="2025-09-03T08:48:31.8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170" autoAdjust="0"/>
  </p:normalViewPr>
  <p:slideViewPr>
    <p:cSldViewPr snapToGrid="0">
      <p:cViewPr>
        <p:scale>
          <a:sx n="67" d="100"/>
          <a:sy n="67" d="100"/>
        </p:scale>
        <p:origin x="620" y="228"/>
      </p:cViewPr>
      <p:guideLst>
        <p:guide orient="horz"/>
        <p:guide/>
        <p:guide pos="3840"/>
        <p:guide orient="horz" pos="134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Univers LT Pro 45 Light" panose="020B0403020202020204" pitchFamily="34" charset="77"/>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Univers LT Pro 45 Light" panose="020B0403020202020204" pitchFamily="34" charset="77"/>
              </a:defRPr>
            </a:lvl1pPr>
          </a:lstStyle>
          <a:p>
            <a:fld id="{E4D474D6-AC5E-CA4A-B1C7-9D33B20428A6}" type="datetimeFigureOut">
              <a:rPr lang="en-GB" smtClean="0"/>
              <a:pPr/>
              <a:t>03/09/2025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Univers LT Pro 45 Light" panose="020B0403020202020204" pitchFamily="34" charset="77"/>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Univers LT Pro 45 Light" panose="020B0403020202020204" pitchFamily="34" charset="77"/>
              </a:defRPr>
            </a:lvl1pPr>
          </a:lstStyle>
          <a:p>
            <a:fld id="{29579422-DDE5-7A4E-844D-890A01B6C3B6}" type="slidenum">
              <a:rPr lang="en-GB" smtClean="0"/>
              <a:pPr/>
              <a:t>‹#›</a:t>
            </a:fld>
            <a:endParaRPr lang="en-GB"/>
          </a:p>
        </p:txBody>
      </p:sp>
    </p:spTree>
    <p:extLst>
      <p:ext uri="{BB962C8B-B14F-4D97-AF65-F5344CB8AC3E}">
        <p14:creationId xmlns:p14="http://schemas.microsoft.com/office/powerpoint/2010/main" val="13678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Univers LT Pro 45 Light" panose="020B0403020202020204" pitchFamily="34" charset="77"/>
        <a:ea typeface="+mn-ea"/>
        <a:cs typeface="+mn-cs"/>
      </a:defRPr>
    </a:lvl1pPr>
    <a:lvl2pPr marL="457200" algn="l" defTabSz="914400" rtl="0" eaLnBrk="1" latinLnBrk="0" hangingPunct="1">
      <a:defRPr sz="1200" b="0" i="0" kern="1200">
        <a:solidFill>
          <a:schemeClr val="tx1"/>
        </a:solidFill>
        <a:latin typeface="Univers LT Pro 45 Light" panose="020B0403020202020204" pitchFamily="34" charset="77"/>
        <a:ea typeface="+mn-ea"/>
        <a:cs typeface="+mn-cs"/>
      </a:defRPr>
    </a:lvl2pPr>
    <a:lvl3pPr marL="914400" algn="l" defTabSz="914400" rtl="0" eaLnBrk="1" latinLnBrk="0" hangingPunct="1">
      <a:defRPr sz="1200" b="0" i="0" kern="1200">
        <a:solidFill>
          <a:schemeClr val="tx1"/>
        </a:solidFill>
        <a:latin typeface="Univers LT Pro 45 Light" panose="020B0403020202020204" pitchFamily="34" charset="77"/>
        <a:ea typeface="+mn-ea"/>
        <a:cs typeface="+mn-cs"/>
      </a:defRPr>
    </a:lvl3pPr>
    <a:lvl4pPr marL="1371600" algn="l" defTabSz="914400" rtl="0" eaLnBrk="1" latinLnBrk="0" hangingPunct="1">
      <a:defRPr sz="1200" b="0" i="0" kern="1200">
        <a:solidFill>
          <a:schemeClr val="tx1"/>
        </a:solidFill>
        <a:latin typeface="Univers LT Pro 45 Light" panose="020B0403020202020204" pitchFamily="34" charset="77"/>
        <a:ea typeface="+mn-ea"/>
        <a:cs typeface="+mn-cs"/>
      </a:defRPr>
    </a:lvl4pPr>
    <a:lvl5pPr marL="1828800" algn="l" defTabSz="914400" rtl="0" eaLnBrk="1" latinLnBrk="0" hangingPunct="1">
      <a:defRPr sz="1200" b="0" i="0" kern="1200">
        <a:solidFill>
          <a:schemeClr val="tx1"/>
        </a:solidFill>
        <a:latin typeface="Univers LT Pro 45 Light" panose="020B04030202020202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peechandlanguagekids.com/picture-exchange-communication-system-pecs-non-verbal-children/"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cypcs.org.uk/wpcypcs/wp-content/uploads/2020/02/UNCRC-Symbols-Cards.pdf" TargetMode="External"/><Relationship Id="rId5" Type="http://schemas.openxmlformats.org/officeDocument/2006/relationships/hyperlink" Target="https://www.makaton.org/" TargetMode="External"/><Relationship Id="rId4" Type="http://schemas.openxmlformats.org/officeDocument/2006/relationships/hyperlink" Target="https://reader.bookfusion.com/books/2592566-my-brain-is-my-boss-unicef?type=epub"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slbloom.com/blog/different-sign-languages"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cypcs.org.uk/wpcypcs/wp-content/uploads/2020/02/UNCRC-Symbols-Cards.pdf" TargetMode="External"/><Relationship Id="rId4" Type="http://schemas.openxmlformats.org/officeDocument/2006/relationships/hyperlink" Target="https://www.british-sign.co.uk/"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british-sign.co.uk/" TargetMode="External"/><Relationship Id="rId3" Type="http://schemas.openxmlformats.org/officeDocument/2006/relationships/hyperlink" Target="https://www.aslbloom.com/blog/different-sign-languages" TargetMode="External"/><Relationship Id="rId7" Type="http://schemas.openxmlformats.org/officeDocument/2006/relationships/hyperlink" Target="https://www.cypcs.org.uk/wpcypcs/wp-content/uploads/2020/02/UNCRC-Symbols-Cards.pdf"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makaton.org/" TargetMode="External"/><Relationship Id="rId11" Type="http://schemas.openxmlformats.org/officeDocument/2006/relationships/hyperlink" Target="https://5rightsfoundation.com/wp-content/uploads/2024/09/In_Our_Own_Words_Young_Peoples_Version_Online.pdf" TargetMode="External"/><Relationship Id="rId5" Type="http://schemas.openxmlformats.org/officeDocument/2006/relationships/hyperlink" Target="https://reader.bookfusion.com/books/2592566-my-brain-is-my-boss-unicef?type=epub" TargetMode="External"/><Relationship Id="rId10" Type="http://schemas.openxmlformats.org/officeDocument/2006/relationships/hyperlink" Target="https://www.ohchr.org/en/documents/general-comments-and-recommendations/general-comment-no-25-2021-childrens-rights-relation" TargetMode="External"/><Relationship Id="rId4" Type="http://schemas.openxmlformats.org/officeDocument/2006/relationships/hyperlink" Target="https://www.speechandlanguagekids.com/picture-exchange-communication-system-pecs-non-verbal-children/" TargetMode="External"/><Relationship Id="rId9" Type="http://schemas.openxmlformats.org/officeDocument/2006/relationships/hyperlink" Target="https://lms.jamdeaf.org.jm/"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unicef.org.uk/rights-respecting-schools/resources/teaching-resources/rights-around-the-world/"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579422-DDE5-7A4E-844D-890A01B6C3B6}" type="slidenum">
              <a:rPr lang="en-GB" smtClean="0"/>
              <a:pPr/>
              <a:t>1</a:t>
            </a:fld>
            <a:endParaRPr lang="en-GB"/>
          </a:p>
        </p:txBody>
      </p:sp>
    </p:spTree>
    <p:extLst>
      <p:ext uri="{BB962C8B-B14F-4D97-AF65-F5344CB8AC3E}">
        <p14:creationId xmlns:p14="http://schemas.microsoft.com/office/powerpoint/2010/main" val="3180896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Before ending the session encourage pupils to reflect on what they have learnt. You could ask them to share their reflections in pairs, small groups or to the whole group.</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9579422-DDE5-7A4E-844D-890A01B6C3B6}" type="slidenum">
              <a:rPr lang="en-GB" smtClean="0"/>
              <a:pPr/>
              <a:t>12</a:t>
            </a:fld>
            <a:endParaRPr lang="en-GB"/>
          </a:p>
        </p:txBody>
      </p:sp>
    </p:spTree>
    <p:extLst>
      <p:ext uri="{BB962C8B-B14F-4D97-AF65-F5344CB8AC3E}">
        <p14:creationId xmlns:p14="http://schemas.microsoft.com/office/powerpoint/2010/main" val="1034764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The following 3 slides offer a range of activities linked to the assembly topic of inclusion.  Please read through and edit choosing those that are suitable for the children and young people you are working with.  Do edit and elaborate as you see fit. </a:t>
            </a:r>
            <a:r>
              <a:rPr lang="en-US" dirty="0">
                <a:latin typeface="Arial" panose="020B0604020202020204" pitchFamily="34" charset="0"/>
                <a:cs typeface="Arial" panose="020B0604020202020204" pitchFamily="34" charset="0"/>
              </a:rPr>
              <a:t>You could also create your own activities inspired by the presentations in part one.</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9579422-DDE5-7A4E-844D-890A01B6C3B6}" type="slidenum">
              <a:rPr lang="en-GB" smtClean="0"/>
              <a:pPr/>
              <a:t>13</a:t>
            </a:fld>
            <a:endParaRPr lang="en-GB"/>
          </a:p>
        </p:txBody>
      </p:sp>
    </p:spTree>
    <p:extLst>
      <p:ext uri="{BB962C8B-B14F-4D97-AF65-F5344CB8AC3E}">
        <p14:creationId xmlns:p14="http://schemas.microsoft.com/office/powerpoint/2010/main" val="4096045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This month’s story was about inclusive education in Jamaica. The activities here will support learners to explore this topic in more detail. </a:t>
            </a:r>
            <a:r>
              <a:rPr lang="en-US" dirty="0">
                <a:solidFill>
                  <a:srgbClr val="000000"/>
                </a:solidFill>
                <a:latin typeface="Arial" panose="020B0604020202020204" pitchFamily="34" charset="0"/>
                <a:cs typeface="Arial" panose="020B0604020202020204" pitchFamily="34" charset="0"/>
              </a:rPr>
              <a:t>Choose one or more activities as featured here or amend them to suit your setting. You could also create your own activities inspired by the presentations in part one.</a:t>
            </a:r>
            <a:endParaRPr lang="en-US" dirty="0">
              <a:solidFill>
                <a:srgbClr val="444444"/>
              </a:solidFill>
              <a:latin typeface="Arial" panose="020B0604020202020204" pitchFamily="34" charset="0"/>
              <a:cs typeface="Arial" panose="020B0604020202020204" pitchFamily="34" charset="0"/>
            </a:endParaRPr>
          </a:p>
          <a:p>
            <a:endParaRPr lang="en-US" dirty="0">
              <a:solidFill>
                <a:srgbClr val="444444"/>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Some resources that you might like to use to accompany some of these activities:</a:t>
            </a:r>
            <a:endParaRPr lang="en-US" dirty="0">
              <a:solidFill>
                <a:srgbClr val="444444"/>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PECS (Picture Exchange Communication System) </a:t>
            </a:r>
            <a:r>
              <a:rPr lang="en-US" dirty="0">
                <a:solidFill>
                  <a:srgbClr val="000000"/>
                </a:solidFill>
                <a:latin typeface="Arial" panose="020B0604020202020204" pitchFamily="34" charset="0"/>
                <a:cs typeface="Arial" panose="020B0604020202020204" pitchFamily="34" charset="0"/>
                <a:hlinkClick r:id="rId3"/>
              </a:rPr>
              <a:t>https://www.speechandlanguagekids.com/picture-exchange-communication-system-pecs-non-verbal-children/</a:t>
            </a:r>
            <a:endParaRPr lang="en-US" dirty="0">
              <a:solidFill>
                <a:srgbClr val="444444"/>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Here is the book that Ari is reading: </a:t>
            </a:r>
            <a:endParaRPr lang="en-US" dirty="0">
              <a:solidFill>
                <a:srgbClr val="444444"/>
              </a:solidFill>
              <a:latin typeface="Arial" panose="020B0604020202020204" pitchFamily="34" charset="0"/>
              <a:cs typeface="Arial" panose="020B0604020202020204" pitchFamily="34" charset="0"/>
            </a:endParaRPr>
          </a:p>
          <a:p>
            <a:r>
              <a:rPr lang="en-US" dirty="0">
                <a:solidFill>
                  <a:srgbClr val="444444"/>
                </a:solidFill>
                <a:latin typeface="Arial" panose="020B0604020202020204" pitchFamily="34" charset="0"/>
                <a:cs typeface="Arial" panose="020B0604020202020204" pitchFamily="34" charset="0"/>
                <a:hlinkClick r:id="rId4"/>
              </a:rPr>
              <a:t>https://reader.bookfusion.com/books/2592566-my-brain-is-my-boss-unicef?type=epub</a:t>
            </a:r>
            <a:endParaRPr lang="en-US" dirty="0">
              <a:solidFill>
                <a:srgbClr val="444444"/>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Makaton charity </a:t>
            </a:r>
            <a:r>
              <a:rPr lang="en-US" dirty="0">
                <a:solidFill>
                  <a:srgbClr val="444444"/>
                </a:solidFill>
                <a:latin typeface="Arial" panose="020B0604020202020204" pitchFamily="34" charset="0"/>
                <a:cs typeface="Arial" panose="020B0604020202020204" pitchFamily="34" charset="0"/>
                <a:hlinkClick r:id="rId5"/>
              </a:rPr>
              <a:t>https://www.makaton.org/</a:t>
            </a:r>
            <a:endParaRPr lang="en-US" dirty="0">
              <a:solidFill>
                <a:srgbClr val="444444"/>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Inclusive symbol CRC icons: </a:t>
            </a:r>
            <a:r>
              <a:rPr lang="en-US" dirty="0">
                <a:solidFill>
                  <a:srgbClr val="444444"/>
                </a:solidFill>
                <a:latin typeface="Arial" panose="020B0604020202020204" pitchFamily="34" charset="0"/>
                <a:cs typeface="Arial" panose="020B0604020202020204" pitchFamily="34" charset="0"/>
                <a:hlinkClick r:id="rId6"/>
              </a:rPr>
              <a:t>https://www.cypcs.org.uk/wpcypcs/wp-content/uploads/2020/02/UNCRC-Symbols-Cards.pdf</a:t>
            </a:r>
            <a:endParaRPr lang="en-US" dirty="0">
              <a:solidFill>
                <a:srgbClr val="444444"/>
              </a:solidFill>
              <a:latin typeface="Arial" panose="020B0604020202020204" pitchFamily="34" charset="0"/>
              <a:cs typeface="Arial" panose="020B0604020202020204" pitchFamily="34" charset="0"/>
            </a:endParaRPr>
          </a:p>
          <a:p>
            <a:pPr>
              <a:spcBef>
                <a:spcPts val="600"/>
              </a:spcBef>
            </a:pPr>
            <a:endParaRPr lang="en-US" dirty="0">
              <a:solidFill>
                <a:srgbClr val="0F0A07"/>
              </a:solidFill>
              <a:latin typeface="Arial" panose="020B0604020202020204" pitchFamily="34" charset="0"/>
              <a:cs typeface="Arial" panose="020B0604020202020204" pitchFamily="34" charset="0"/>
            </a:endParaRPr>
          </a:p>
          <a:p>
            <a:pPr>
              <a:spcBef>
                <a:spcPts val="600"/>
              </a:spcBef>
            </a:pPr>
            <a:endParaRPr lang="en-GB" dirty="0">
              <a:solidFill>
                <a:srgbClr val="0F0A07"/>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9579422-DDE5-7A4E-844D-890A01B6C3B6}" type="slidenum">
              <a:rPr lang="en-GB" smtClean="0"/>
              <a:pPr/>
              <a:t>14</a:t>
            </a:fld>
            <a:endParaRPr lang="en-GB"/>
          </a:p>
        </p:txBody>
      </p:sp>
    </p:spTree>
    <p:extLst>
      <p:ext uri="{BB962C8B-B14F-4D97-AF65-F5344CB8AC3E}">
        <p14:creationId xmlns:p14="http://schemas.microsoft.com/office/powerpoint/2010/main" val="2671918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C59EB-895C-1AA0-98B9-93C8FEEADC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61EB4-2AB8-0A55-459F-DE24C35DB9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FA2929-2518-EB57-945E-7C34275241B8}"/>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This month’s story was about inclusive education in Jamaica. The activities here will support learners to explore this topic in more detail. </a:t>
            </a:r>
            <a:r>
              <a:rPr lang="en-US" dirty="0">
                <a:solidFill>
                  <a:srgbClr val="000000"/>
                </a:solidFill>
                <a:latin typeface="Arial" panose="020B0604020202020204" pitchFamily="34" charset="0"/>
                <a:cs typeface="Arial" panose="020B0604020202020204" pitchFamily="34" charset="0"/>
              </a:rPr>
              <a:t>Choose one or more activities as featured here or amend them to suit your setting. You could also create your own activities inspired by the presentations in part one.</a:t>
            </a:r>
            <a:endParaRPr lang="en-US" dirty="0">
              <a:solidFill>
                <a:srgbClr val="444444"/>
              </a:solidFill>
              <a:latin typeface="Arial" panose="020B0604020202020204" pitchFamily="34" charset="0"/>
              <a:cs typeface="Arial" panose="020B0604020202020204" pitchFamily="34" charset="0"/>
            </a:endParaRPr>
          </a:p>
          <a:p>
            <a:endParaRPr lang="en-US" dirty="0">
              <a:solidFill>
                <a:srgbClr val="444444"/>
              </a:solidFill>
              <a:latin typeface="Arial" panose="020B0604020202020204" pitchFamily="34" charset="0"/>
              <a:cs typeface="Arial" panose="020B0604020202020204" pitchFamily="34" charset="0"/>
            </a:endParaRPr>
          </a:p>
          <a:p>
            <a:endParaRPr lang="en-US" dirty="0">
              <a:solidFill>
                <a:srgbClr val="444444"/>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Some resources that you might like to use to accompany some of these activities:</a:t>
            </a:r>
            <a:endParaRPr lang="en-US" dirty="0">
              <a:solidFill>
                <a:srgbClr val="44444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44444"/>
                </a:solidFill>
                <a:latin typeface="Arial" panose="020B0604020202020204" pitchFamily="34" charset="0"/>
                <a:cs typeface="Arial" panose="020B0604020202020204" pitchFamily="34" charset="0"/>
              </a:rPr>
              <a:t>There are over 300 different sign languages used across the world. </a:t>
            </a:r>
            <a:r>
              <a:rPr lang="en-US" dirty="0">
                <a:solidFill>
                  <a:srgbClr val="000000"/>
                </a:solidFill>
                <a:latin typeface="Arial" panose="020B0604020202020204" pitchFamily="34" charset="0"/>
                <a:cs typeface="Arial" panose="020B0604020202020204" pitchFamily="34" charset="0"/>
                <a:hlinkClick r:id="rId3"/>
              </a:rPr>
              <a:t>Sign languages across the world</a:t>
            </a:r>
            <a:endParaRPr lang="en-US" dirty="0">
              <a:solidFill>
                <a:srgbClr val="000000"/>
              </a:solidFill>
              <a:latin typeface="Arial" panose="020B0604020202020204" pitchFamily="34" charset="0"/>
              <a:cs typeface="Arial" panose="020B0604020202020204" pitchFamily="34" charset="0"/>
            </a:endParaRPr>
          </a:p>
          <a:p>
            <a:r>
              <a:rPr lang="en-US" dirty="0">
                <a:solidFill>
                  <a:srgbClr val="444444"/>
                </a:solidFill>
                <a:latin typeface="Arial" panose="020B0604020202020204" pitchFamily="34" charset="0"/>
                <a:cs typeface="Arial" panose="020B0604020202020204" pitchFamily="34" charset="0"/>
              </a:rPr>
              <a:t>The CRC in International Sign Language </a:t>
            </a:r>
            <a:r>
              <a:rPr lang="en-GB" sz="1200" b="0" i="0" kern="1200" dirty="0">
                <a:solidFill>
                  <a:schemeClr val="tx1"/>
                </a:solidFill>
                <a:effectLst/>
                <a:latin typeface="Arial" panose="020B0604020202020204" pitchFamily="34" charset="0"/>
                <a:cs typeface="Arial" panose="020B0604020202020204" pitchFamily="34" charset="0"/>
              </a:rPr>
              <a:t>https://bit.ly/crciconsvideo  </a:t>
            </a:r>
            <a:endParaRPr lang="en-US" dirty="0">
              <a:solidFill>
                <a:srgbClr val="444444"/>
              </a:solidFill>
              <a:latin typeface="Arial" panose="020B0604020202020204" pitchFamily="34" charset="0"/>
              <a:cs typeface="Arial" panose="020B0604020202020204" pitchFamily="34" charset="0"/>
            </a:endParaRPr>
          </a:p>
          <a:p>
            <a:r>
              <a:rPr lang="en-US" dirty="0">
                <a:solidFill>
                  <a:srgbClr val="444444"/>
                </a:solidFill>
                <a:latin typeface="Arial" panose="020B0604020202020204" pitchFamily="34" charset="0"/>
                <a:cs typeface="Arial" panose="020B0604020202020204" pitchFamily="34" charset="0"/>
              </a:rPr>
              <a:t>Brit</a:t>
            </a:r>
            <a:r>
              <a:rPr lang="en-US" dirty="0">
                <a:solidFill>
                  <a:srgbClr val="000000"/>
                </a:solidFill>
                <a:latin typeface="Arial" panose="020B0604020202020204" pitchFamily="34" charset="0"/>
                <a:cs typeface="Arial" panose="020B0604020202020204" pitchFamily="34" charset="0"/>
              </a:rPr>
              <a:t>ish Sign Language: </a:t>
            </a:r>
            <a:r>
              <a:rPr lang="en-US" dirty="0">
                <a:solidFill>
                  <a:srgbClr val="444444"/>
                </a:solidFill>
                <a:latin typeface="Arial" panose="020B0604020202020204" pitchFamily="34" charset="0"/>
                <a:cs typeface="Arial" panose="020B0604020202020204" pitchFamily="34" charset="0"/>
                <a:hlinkClick r:id="rId4"/>
              </a:rPr>
              <a:t>https://www.british-sign.co.uk/</a:t>
            </a:r>
            <a:endParaRPr lang="en-US" dirty="0">
              <a:solidFill>
                <a:srgbClr val="444444"/>
              </a:solidFill>
              <a:latin typeface="Arial" panose="020B0604020202020204" pitchFamily="34" charset="0"/>
              <a:cs typeface="Arial" panose="020B0604020202020204" pitchFamily="34" charset="0"/>
            </a:endParaRPr>
          </a:p>
          <a:p>
            <a:r>
              <a:rPr lang="en-US" dirty="0">
                <a:solidFill>
                  <a:srgbClr val="444444"/>
                </a:solidFill>
                <a:latin typeface="Arial" panose="020B0604020202020204" pitchFamily="34" charset="0"/>
                <a:cs typeface="Arial" panose="020B0604020202020204" pitchFamily="34" charset="0"/>
              </a:rPr>
              <a:t>A BBC </a:t>
            </a:r>
            <a:r>
              <a:rPr lang="en-US" dirty="0" err="1">
                <a:solidFill>
                  <a:srgbClr val="444444"/>
                </a:solidFill>
                <a:latin typeface="Arial" panose="020B0604020202020204" pitchFamily="34" charset="0"/>
                <a:cs typeface="Arial" panose="020B0604020202020204" pitchFamily="34" charset="0"/>
              </a:rPr>
              <a:t>Newsround</a:t>
            </a:r>
            <a:r>
              <a:rPr lang="en-US" dirty="0">
                <a:solidFill>
                  <a:srgbClr val="444444"/>
                </a:solidFill>
                <a:latin typeface="Arial" panose="020B0604020202020204" pitchFamily="34" charset="0"/>
                <a:cs typeface="Arial" panose="020B0604020202020204" pitchFamily="34" charset="0"/>
              </a:rPr>
              <a:t> video about </a:t>
            </a:r>
            <a:r>
              <a:rPr lang="en-US" dirty="0">
                <a:solidFill>
                  <a:srgbClr val="444444"/>
                </a:solidFill>
                <a:latin typeface="Arial" panose="020B0604020202020204" pitchFamily="34" charset="0"/>
                <a:cs typeface="Arial" panose="020B0604020202020204" pitchFamily="34" charset="0"/>
                <a:hlinkClick r:id="" action="ppaction://noaction"/>
              </a:rPr>
              <a:t>how to include children with a hearing impairment</a:t>
            </a:r>
            <a:endParaRPr lang="en-US" dirty="0">
              <a:solidFill>
                <a:srgbClr val="444444"/>
              </a:solidFill>
              <a:latin typeface="Arial" panose="020B0604020202020204" pitchFamily="34" charset="0"/>
              <a:cs typeface="Arial" panose="020B0604020202020204" pitchFamily="34" charset="0"/>
            </a:endParaRPr>
          </a:p>
          <a:p>
            <a:pPr>
              <a:spcBef>
                <a:spcPts val="600"/>
              </a:spcBef>
            </a:pPr>
            <a:r>
              <a:rPr lang="en-US" dirty="0">
                <a:solidFill>
                  <a:srgbClr val="0F0A07"/>
                </a:solidFill>
                <a:latin typeface="Arial" panose="020B0604020202020204" pitchFamily="34" charset="0"/>
                <a:cs typeface="Arial" panose="020B0604020202020204" pitchFamily="34" charset="0"/>
              </a:rPr>
              <a:t>Symbol version of the UNCRC: </a:t>
            </a:r>
            <a:r>
              <a:rPr lang="en-GB" dirty="0">
                <a:solidFill>
                  <a:srgbClr val="444444"/>
                </a:solidFill>
                <a:latin typeface="Arial" panose="020B0604020202020204" pitchFamily="34" charset="0"/>
                <a:cs typeface="Arial" panose="020B0604020202020204" pitchFamily="34" charset="0"/>
                <a:hlinkClick r:id="rId5"/>
              </a:rPr>
              <a:t>https://www.cypcs.org.uk/wpcypcs/wp-content/uploads/2020/02/UNCRC-Symbols-Cards.pdf</a:t>
            </a:r>
            <a:endParaRPr lang="en-GB" dirty="0">
              <a:solidFill>
                <a:srgbClr val="444444"/>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1096BF9-2B62-EBCB-7C9F-159F1236A6D8}"/>
              </a:ext>
            </a:extLst>
          </p:cNvPr>
          <p:cNvSpPr>
            <a:spLocks noGrp="1"/>
          </p:cNvSpPr>
          <p:nvPr>
            <p:ph type="sldNum" sz="quarter" idx="5"/>
          </p:nvPr>
        </p:nvSpPr>
        <p:spPr/>
        <p:txBody>
          <a:bodyPr/>
          <a:lstStyle/>
          <a:p>
            <a:fld id="{29579422-DDE5-7A4E-844D-890A01B6C3B6}" type="slidenum">
              <a:rPr lang="en-GB" smtClean="0"/>
              <a:pPr/>
              <a:t>15</a:t>
            </a:fld>
            <a:endParaRPr lang="en-GB"/>
          </a:p>
        </p:txBody>
      </p:sp>
    </p:spTree>
    <p:extLst>
      <p:ext uri="{BB962C8B-B14F-4D97-AF65-F5344CB8AC3E}">
        <p14:creationId xmlns:p14="http://schemas.microsoft.com/office/powerpoint/2010/main" val="3164850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3713B-5BCA-C7A5-9C3D-380FCB76D1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A3487-5270-D7A4-3A4B-DEBF1B3E2B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B07DBB-35D1-544F-8244-1A16DC43EAD6}"/>
              </a:ext>
            </a:extLst>
          </p:cNvPr>
          <p:cNvSpPr>
            <a:spLocks noGrp="1"/>
          </p:cNvSpPr>
          <p:nvPr>
            <p:ph type="body" idx="1"/>
          </p:nvPr>
        </p:nvSpPr>
        <p:spPr/>
        <p:txBody>
          <a:bodyPr/>
          <a:lstStyle/>
          <a:p>
            <a:pPr>
              <a:defRPr/>
            </a:pPr>
            <a:r>
              <a:rPr lang="en-US" dirty="0">
                <a:latin typeface="Arial" panose="020B0604020202020204" pitchFamily="34" charset="0"/>
                <a:cs typeface="Arial" panose="020B0604020202020204" pitchFamily="34" charset="0"/>
              </a:rPr>
              <a:t>This month’s story was about inclusive education in Jamaica. The activities here will support learners to explore this topic in more detail. Choose one or more activities as featured here or amend them to suit your setting. You could also create your own activities inspired by the presentations in part one.</a:t>
            </a:r>
            <a:endParaRPr lang="en-US" dirty="0">
              <a:solidFill>
                <a:srgbClr val="444444"/>
              </a:solidFill>
              <a:latin typeface="Arial" panose="020B0604020202020204" pitchFamily="34" charset="0"/>
              <a:cs typeface="Arial" panose="020B0604020202020204" pitchFamily="34" charset="0"/>
            </a:endParaRPr>
          </a:p>
          <a:p>
            <a:pPr>
              <a:defRPr/>
            </a:pPr>
            <a:endParaRPr lang="en-US" dirty="0">
              <a:solidFill>
                <a:srgbClr val="000000"/>
              </a:solidFill>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RIBA stands for The Royal Institute of British Architects. They are an </a:t>
            </a:r>
            <a:r>
              <a:rPr lang="en-US" dirty="0" err="1">
                <a:latin typeface="Arial" panose="020B0604020202020204" pitchFamily="34" charset="0"/>
                <a:cs typeface="Arial" panose="020B0604020202020204" pitchFamily="34" charset="0"/>
              </a:rPr>
              <a:t>organisation</a:t>
            </a:r>
            <a:r>
              <a:rPr lang="en-US" dirty="0">
                <a:latin typeface="Arial" panose="020B0604020202020204" pitchFamily="34" charset="0"/>
                <a:cs typeface="Arial" panose="020B0604020202020204" pitchFamily="34" charset="0"/>
              </a:rPr>
              <a:t> who try to make buildings and places more inclusive. </a:t>
            </a:r>
          </a:p>
          <a:p>
            <a:pPr>
              <a:defRPr/>
            </a:pPr>
            <a:endParaRPr lang="en-US" dirty="0">
              <a:solidFill>
                <a:srgbClr val="444444"/>
              </a:solidFill>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Some resources that you might like to use to accompany some of these activities:</a:t>
            </a:r>
            <a:endParaRPr lang="en-GB" dirty="0">
              <a:solidFill>
                <a:srgbClr val="444444"/>
              </a:solidFill>
              <a:latin typeface="Arial" panose="020B0604020202020204" pitchFamily="34" charset="0"/>
              <a:cs typeface="Arial" panose="020B0604020202020204" pitchFamily="34" charset="0"/>
            </a:endParaRPr>
          </a:p>
          <a:p>
            <a:pPr>
              <a:defRPr/>
            </a:pPr>
            <a:r>
              <a:rPr lang="en-US" dirty="0">
                <a:solidFill>
                  <a:srgbClr val="444444"/>
                </a:solidFill>
                <a:latin typeface="Arial" panose="020B0604020202020204" pitchFamily="34" charset="0"/>
                <a:cs typeface="Arial" panose="020B0604020202020204" pitchFamily="34" charset="0"/>
                <a:hlinkClick r:id="rId3"/>
              </a:rPr>
              <a:t>Sign languages across the world</a:t>
            </a:r>
            <a:endParaRPr lang="en-US" dirty="0">
              <a:solidFill>
                <a:srgbClr val="444444"/>
              </a:solidFill>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PECS (Picture Exchange Communication System) </a:t>
            </a:r>
            <a:r>
              <a:rPr lang="en-US" dirty="0">
                <a:solidFill>
                  <a:srgbClr val="444444"/>
                </a:solidFill>
                <a:latin typeface="Arial" panose="020B0604020202020204" pitchFamily="34" charset="0"/>
                <a:cs typeface="Arial" panose="020B0604020202020204" pitchFamily="34" charset="0"/>
                <a:hlinkClick r:id="rId4"/>
              </a:rPr>
              <a:t>https://www.speechandlanguagekids.com/picture-exchange-communication-system-pecs-non-verbal-children/</a:t>
            </a:r>
            <a:endParaRPr lang="en-US" dirty="0">
              <a:solidFill>
                <a:srgbClr val="444444"/>
              </a:solidFill>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Here is the book that Ari is reading: </a:t>
            </a:r>
            <a:endParaRPr lang="en-US" dirty="0">
              <a:solidFill>
                <a:srgbClr val="444444"/>
              </a:solidFill>
              <a:latin typeface="Arial" panose="020B0604020202020204" pitchFamily="34" charset="0"/>
              <a:cs typeface="Arial" panose="020B0604020202020204" pitchFamily="34" charset="0"/>
            </a:endParaRPr>
          </a:p>
          <a:p>
            <a:pPr>
              <a:defRPr/>
            </a:pPr>
            <a:r>
              <a:rPr lang="en-US" dirty="0">
                <a:solidFill>
                  <a:srgbClr val="444444"/>
                </a:solidFill>
                <a:latin typeface="Arial" panose="020B0604020202020204" pitchFamily="34" charset="0"/>
                <a:cs typeface="Arial" panose="020B0604020202020204" pitchFamily="34" charset="0"/>
                <a:hlinkClick r:id="rId5"/>
              </a:rPr>
              <a:t>https://reader.bookfusion.com/books/2592566-my-brain-is-my-boss-unicef?type=epub</a:t>
            </a:r>
            <a:endParaRPr lang="en-US" dirty="0">
              <a:solidFill>
                <a:srgbClr val="444444"/>
              </a:solidFill>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Makaton charity </a:t>
            </a:r>
            <a:r>
              <a:rPr lang="en-US" dirty="0">
                <a:solidFill>
                  <a:srgbClr val="444444"/>
                </a:solidFill>
                <a:latin typeface="Arial" panose="020B0604020202020204" pitchFamily="34" charset="0"/>
                <a:cs typeface="Arial" panose="020B0604020202020204" pitchFamily="34" charset="0"/>
                <a:hlinkClick r:id="rId6"/>
              </a:rPr>
              <a:t>https://www.makaton.org/</a:t>
            </a:r>
            <a:endParaRPr lang="en-US" dirty="0">
              <a:solidFill>
                <a:srgbClr val="444444"/>
              </a:solidFill>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Inclusive symbol CRC icons: </a:t>
            </a:r>
            <a:r>
              <a:rPr lang="en-US" dirty="0">
                <a:solidFill>
                  <a:srgbClr val="444444"/>
                </a:solidFill>
                <a:latin typeface="Arial" panose="020B0604020202020204" pitchFamily="34" charset="0"/>
                <a:cs typeface="Arial" panose="020B0604020202020204" pitchFamily="34" charset="0"/>
                <a:hlinkClick r:id="rId7"/>
              </a:rPr>
              <a:t>https://www.cypcs.org.uk/wpcypcs/wp-content/uploads/2020/02/UNCRC-Symbols-Cards.pdf</a:t>
            </a:r>
            <a:endParaRPr lang="en-US" dirty="0">
              <a:solidFill>
                <a:srgbClr val="444444"/>
              </a:solidFill>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British Sign Language: </a:t>
            </a:r>
            <a:r>
              <a:rPr lang="en-US" dirty="0">
                <a:solidFill>
                  <a:srgbClr val="444444"/>
                </a:solidFill>
                <a:latin typeface="Arial" panose="020B0604020202020204" pitchFamily="34" charset="0"/>
                <a:cs typeface="Arial" panose="020B0604020202020204" pitchFamily="34" charset="0"/>
                <a:hlinkClick r:id="rId8"/>
              </a:rPr>
              <a:t>https://www.british-sign.co.uk/</a:t>
            </a:r>
            <a:endParaRPr lang="en-US" dirty="0">
              <a:solidFill>
                <a:srgbClr val="444444"/>
              </a:solidFill>
              <a:latin typeface="Arial" panose="020B0604020202020204" pitchFamily="34" charset="0"/>
              <a:cs typeface="Arial" panose="020B0604020202020204" pitchFamily="34" charset="0"/>
            </a:endParaRPr>
          </a:p>
          <a:p>
            <a:pPr>
              <a:defRPr/>
            </a:pPr>
            <a:r>
              <a:rPr lang="en-US" dirty="0">
                <a:solidFill>
                  <a:srgbClr val="444444"/>
                </a:solidFill>
                <a:latin typeface="Arial" panose="020B0604020202020204" pitchFamily="34" charset="0"/>
                <a:cs typeface="Arial" panose="020B0604020202020204" pitchFamily="34" charset="0"/>
              </a:rPr>
              <a:t>A BBC </a:t>
            </a:r>
            <a:r>
              <a:rPr lang="en-US" dirty="0" err="1">
                <a:solidFill>
                  <a:srgbClr val="444444"/>
                </a:solidFill>
                <a:latin typeface="Arial" panose="020B0604020202020204" pitchFamily="34" charset="0"/>
                <a:cs typeface="Arial" panose="020B0604020202020204" pitchFamily="34" charset="0"/>
              </a:rPr>
              <a:t>Newsround</a:t>
            </a:r>
            <a:r>
              <a:rPr lang="en-US" dirty="0">
                <a:solidFill>
                  <a:srgbClr val="444444"/>
                </a:solidFill>
                <a:latin typeface="Arial" panose="020B0604020202020204" pitchFamily="34" charset="0"/>
                <a:cs typeface="Arial" panose="020B0604020202020204" pitchFamily="34" charset="0"/>
              </a:rPr>
              <a:t> video about </a:t>
            </a:r>
            <a:r>
              <a:rPr lang="en-US" dirty="0">
                <a:solidFill>
                  <a:srgbClr val="444444"/>
                </a:solidFill>
                <a:latin typeface="Arial" panose="020B0604020202020204" pitchFamily="34" charset="0"/>
                <a:cs typeface="Arial" panose="020B0604020202020204" pitchFamily="34" charset="0"/>
                <a:hlinkClick r:id="" action="ppaction://noaction"/>
              </a:rPr>
              <a:t>how to include children with a hearing impairment</a:t>
            </a:r>
            <a:endParaRPr lang="en-US" dirty="0">
              <a:solidFill>
                <a:srgbClr val="444444"/>
              </a:solidFill>
              <a:latin typeface="Arial" panose="020B0604020202020204" pitchFamily="34" charset="0"/>
              <a:cs typeface="Arial" panose="020B0604020202020204" pitchFamily="34" charset="0"/>
            </a:endParaRPr>
          </a:p>
          <a:p>
            <a:pPr>
              <a:defRPr/>
            </a:pPr>
            <a:r>
              <a:rPr lang="en-US" dirty="0">
                <a:solidFill>
                  <a:srgbClr val="444444"/>
                </a:solidFill>
                <a:latin typeface="Arial" panose="020B0604020202020204" pitchFamily="34" charset="0"/>
                <a:cs typeface="Arial" panose="020B0604020202020204" pitchFamily="34" charset="0"/>
              </a:rPr>
              <a:t>Jamaican Association for the Deaf: </a:t>
            </a:r>
            <a:r>
              <a:rPr lang="en-US" dirty="0">
                <a:solidFill>
                  <a:srgbClr val="444444"/>
                </a:solidFill>
                <a:latin typeface="Arial" panose="020B0604020202020204" pitchFamily="34" charset="0"/>
                <a:cs typeface="Arial" panose="020B0604020202020204" pitchFamily="34" charset="0"/>
                <a:hlinkClick r:id="rId9"/>
              </a:rPr>
              <a:t>Jamaica Association for the Deaf</a:t>
            </a:r>
            <a:endParaRPr lang="en-US" dirty="0">
              <a:solidFill>
                <a:srgbClr val="444444"/>
              </a:solidFill>
              <a:latin typeface="Arial" panose="020B0604020202020204" pitchFamily="34" charset="0"/>
              <a:cs typeface="Arial" panose="020B0604020202020204" pitchFamily="34" charset="0"/>
            </a:endParaRPr>
          </a:p>
          <a:p>
            <a:pPr>
              <a:defRPr/>
            </a:pPr>
            <a:r>
              <a:rPr lang="en-US" dirty="0">
                <a:solidFill>
                  <a:srgbClr val="444444"/>
                </a:solidFill>
                <a:latin typeface="Arial" panose="020B0604020202020204" pitchFamily="34" charset="0"/>
                <a:cs typeface="Arial" panose="020B0604020202020204" pitchFamily="34" charset="0"/>
              </a:rPr>
              <a:t>UNICEF Jamaica’s YouTube Channel: https://www.youtube.com/@UNICEFJamaica</a:t>
            </a:r>
          </a:p>
          <a:p>
            <a:pPr>
              <a:defRPr/>
            </a:pPr>
            <a:r>
              <a:rPr lang="en-US" dirty="0">
                <a:solidFill>
                  <a:srgbClr val="444444"/>
                </a:solidFill>
                <a:latin typeface="Arial" panose="020B0604020202020204" pitchFamily="34" charset="0"/>
                <a:cs typeface="Arial" panose="020B0604020202020204" pitchFamily="34" charset="0"/>
              </a:rPr>
              <a:t>General Comment Number 25 is about children’s rights in relation to the digital environment </a:t>
            </a:r>
            <a:r>
              <a:rPr lang="en-GB" dirty="0">
                <a:latin typeface="Arial" panose="020B0604020202020204" pitchFamily="34" charset="0"/>
                <a:cs typeface="Arial" panose="020B0604020202020204" pitchFamily="34" charset="0"/>
                <a:hlinkClick r:id="rId10"/>
              </a:rPr>
              <a:t>General comment No. 25 (2021) on children’s rights in relation to the digital environment | OHCHR</a:t>
            </a:r>
            <a:r>
              <a:rPr lang="en-US" dirty="0">
                <a:solidFill>
                  <a:srgbClr val="444444"/>
                </a:solidFill>
                <a:latin typeface="Arial" panose="020B0604020202020204" pitchFamily="34" charset="0"/>
                <a:cs typeface="Arial" panose="020B0604020202020204" pitchFamily="34" charset="0"/>
              </a:rPr>
              <a:t>. There is also a young people’s version. </a:t>
            </a:r>
            <a:r>
              <a:rPr lang="en-GB" dirty="0">
                <a:latin typeface="Arial" panose="020B0604020202020204" pitchFamily="34" charset="0"/>
                <a:cs typeface="Arial" panose="020B0604020202020204" pitchFamily="34" charset="0"/>
                <a:hlinkClick r:id="rId11"/>
              </a:rPr>
              <a:t>In_Our_Own_Words_Young_Peoples_Version_Online.pdf</a:t>
            </a:r>
            <a:r>
              <a:rPr lang="en-GB" dirty="0">
                <a:latin typeface="Arial" panose="020B0604020202020204" pitchFamily="34" charset="0"/>
                <a:cs typeface="Arial" panose="020B0604020202020204" pitchFamily="34" charset="0"/>
              </a:rPr>
              <a:t> </a:t>
            </a:r>
            <a:r>
              <a:rPr lang="en-US" dirty="0">
                <a:solidFill>
                  <a:srgbClr val="444444"/>
                </a:solidFill>
                <a:latin typeface="Arial" panose="020B0604020202020204" pitchFamily="34" charset="0"/>
                <a:cs typeface="Arial" panose="020B0604020202020204" pitchFamily="34" charset="0"/>
              </a:rPr>
              <a:t>This may be useful to consider when thinking about Article 17 and it’s implications </a:t>
            </a:r>
          </a:p>
          <a:p>
            <a:pPr>
              <a:defRPr/>
            </a:pPr>
            <a:endParaRPr lang="en-US" dirty="0">
              <a:solidFill>
                <a:srgbClr val="444444"/>
              </a:solidFill>
              <a:latin typeface="Arial" panose="020B0604020202020204" pitchFamily="34" charset="0"/>
              <a:cs typeface="Arial" panose="020B0604020202020204" pitchFamily="34" charset="0"/>
            </a:endParaRPr>
          </a:p>
          <a:p>
            <a:pPr>
              <a:spcBef>
                <a:spcPts val="600"/>
              </a:spcBef>
              <a:defRPr/>
            </a:pPr>
            <a:endParaRPr lang="en-US" dirty="0">
              <a:solidFill>
                <a:srgbClr val="444444"/>
              </a:solidFill>
              <a:latin typeface="Arial" panose="020B0604020202020204" pitchFamily="34" charset="0"/>
              <a:cs typeface="Arial" panose="020B0604020202020204" pitchFamily="34" charset="0"/>
            </a:endParaRPr>
          </a:p>
          <a:p>
            <a:pPr>
              <a:spcBef>
                <a:spcPts val="600"/>
              </a:spcBef>
              <a:defRPr/>
            </a:pPr>
            <a:endParaRPr lang="en-GB" dirty="0">
              <a:solidFill>
                <a:srgbClr val="444444"/>
              </a:solidFill>
              <a:latin typeface="Arial" panose="020B0604020202020204" pitchFamily="34" charset="0"/>
              <a:cs typeface="Arial" panose="020B0604020202020204" pitchFamily="34" charset="0"/>
            </a:endParaRPr>
          </a:p>
          <a:p>
            <a:pPr>
              <a:defRPr/>
            </a:pPr>
            <a:endParaRPr lang="en-US" dirty="0">
              <a:solidFill>
                <a:srgbClr val="444444"/>
              </a:solidFill>
              <a:latin typeface="Arial" panose="020B0604020202020204" pitchFamily="34" charset="0"/>
              <a:cs typeface="Arial" panose="020B0604020202020204" pitchFamily="34" charset="0"/>
            </a:endParaRPr>
          </a:p>
          <a:p>
            <a:pPr marL="0" marR="0" lvl="0" indent="0" algn="l" defTabSz="914400">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pPr>
              <a:lnSpc>
                <a:spcPts val="750"/>
              </a:lnSpc>
              <a:spcBef>
                <a:spcPts val="600"/>
              </a:spcBef>
              <a:defRPr/>
            </a:pPr>
            <a:endParaRPr lang="en-GB" dirty="0">
              <a:solidFill>
                <a:srgbClr val="0F0A07"/>
              </a:solidFill>
            </a:endParaRPr>
          </a:p>
        </p:txBody>
      </p:sp>
      <p:sp>
        <p:nvSpPr>
          <p:cNvPr id="4" name="Slide Number Placeholder 3">
            <a:extLst>
              <a:ext uri="{FF2B5EF4-FFF2-40B4-BE49-F238E27FC236}">
                <a16:creationId xmlns:a16="http://schemas.microsoft.com/office/drawing/2014/main" id="{B22C09CD-09B1-8139-B6F5-AD146BCF58B4}"/>
              </a:ext>
            </a:extLst>
          </p:cNvPr>
          <p:cNvSpPr>
            <a:spLocks noGrp="1"/>
          </p:cNvSpPr>
          <p:nvPr>
            <p:ph type="sldNum" sz="quarter" idx="5"/>
          </p:nvPr>
        </p:nvSpPr>
        <p:spPr/>
        <p:txBody>
          <a:bodyPr/>
          <a:lstStyle/>
          <a:p>
            <a:fld id="{29579422-DDE5-7A4E-844D-890A01B6C3B6}" type="slidenum">
              <a:rPr lang="en-GB" smtClean="0"/>
              <a:pPr/>
              <a:t>16</a:t>
            </a:fld>
            <a:endParaRPr lang="en-GB"/>
          </a:p>
        </p:txBody>
      </p:sp>
    </p:spTree>
    <p:extLst>
      <p:ext uri="{BB962C8B-B14F-4D97-AF65-F5344CB8AC3E}">
        <p14:creationId xmlns:p14="http://schemas.microsoft.com/office/powerpoint/2010/main" val="183289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a:solidFill>
                  <a:srgbClr val="0F0A07"/>
                </a:solidFill>
                <a:latin typeface="Arial" panose="020B0604020202020204" pitchFamily="34" charset="0"/>
                <a:cs typeface="Arial" panose="020B0604020202020204" pitchFamily="34" charset="0"/>
              </a:rPr>
              <a:t>Take Action:</a:t>
            </a:r>
            <a:br>
              <a:rPr lang="en-US" dirty="0">
                <a:latin typeface="Arial" panose="020B0604020202020204" pitchFamily="34" charset="0"/>
                <a:cs typeface="Arial" panose="020B0604020202020204" pitchFamily="34" charset="0"/>
              </a:rPr>
            </a:br>
            <a:r>
              <a:rPr lang="en-US" dirty="0">
                <a:solidFill>
                  <a:srgbClr val="0F0A07"/>
                </a:solidFill>
                <a:latin typeface="Arial" panose="020B0604020202020204" pitchFamily="34" charset="0"/>
                <a:cs typeface="Arial" panose="020B0604020202020204" pitchFamily="34" charset="0"/>
              </a:rPr>
              <a:t>Children may have explored how to make their school or community more inclusive. To support Outcome 9 of RRSA, children can use this learning to take an action and create a positive change.</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solidFill>
                  <a:srgbClr val="0F0A07"/>
                </a:solidFill>
                <a:latin typeface="Arial" panose="020B0604020202020204" pitchFamily="34" charset="0"/>
                <a:cs typeface="Arial" panose="020B0604020202020204" pitchFamily="34" charset="0"/>
              </a:rPr>
              <a:t>Get Creative:</a:t>
            </a:r>
            <a:br>
              <a:rPr lang="en-US" dirty="0">
                <a:latin typeface="Arial" panose="020B0604020202020204" pitchFamily="34" charset="0"/>
                <a:cs typeface="Arial" panose="020B0604020202020204" pitchFamily="34" charset="0"/>
              </a:rPr>
            </a:br>
            <a:r>
              <a:rPr lang="en-US" dirty="0">
                <a:solidFill>
                  <a:srgbClr val="0F0A07"/>
                </a:solidFill>
                <a:latin typeface="Arial" panose="020B0604020202020204" pitchFamily="34" charset="0"/>
                <a:cs typeface="Arial" panose="020B0604020202020204" pitchFamily="34" charset="0"/>
              </a:rPr>
              <a:t>You have the option to use display materials (found here: </a:t>
            </a:r>
            <a:r>
              <a:rPr lang="en-US" dirty="0">
                <a:solidFill>
                  <a:srgbClr val="0F0A07"/>
                </a:solidFill>
                <a:latin typeface="Arial" panose="020B0604020202020204" pitchFamily="34" charset="0"/>
                <a:cs typeface="Arial" panose="020B0604020202020204" pitchFamily="34" charset="0"/>
                <a:hlinkClick r:id="rId3"/>
              </a:rPr>
              <a:t>https://www.unicef.org.uk/rights-respecting-schools/resources/teaching-resources/rights-around-the-world/</a:t>
            </a:r>
            <a:r>
              <a:rPr lang="en-US" dirty="0">
                <a:solidFill>
                  <a:srgbClr val="0F0A07"/>
                </a:solidFill>
                <a:latin typeface="Arial" panose="020B0604020202020204" pitchFamily="34" charset="0"/>
                <a:cs typeface="Arial" panose="020B0604020202020204" pitchFamily="34" charset="0"/>
              </a:rPr>
              <a:t>) to create a display of your learning and/or actions.</a:t>
            </a:r>
          </a:p>
          <a:p>
            <a:pPr>
              <a:spcBef>
                <a:spcPts val="600"/>
              </a:spcBef>
            </a:pPr>
            <a:endParaRPr lang="en-US" dirty="0">
              <a:solidFill>
                <a:srgbClr val="0F0A07"/>
              </a:solidFill>
              <a:latin typeface="Arial" panose="020B0604020202020204" pitchFamily="34" charset="0"/>
              <a:cs typeface="Arial" panose="020B0604020202020204" pitchFamily="34" charset="0"/>
            </a:endParaRPr>
          </a:p>
          <a:p>
            <a:pPr>
              <a:spcBef>
                <a:spcPts val="600"/>
              </a:spcBef>
            </a:pPr>
            <a:r>
              <a:rPr lang="en-US" dirty="0">
                <a:solidFill>
                  <a:srgbClr val="0F0A07"/>
                </a:solidFill>
                <a:latin typeface="Arial" panose="020B0604020202020204" pitchFamily="34" charset="0"/>
                <a:cs typeface="Arial" panose="020B0604020202020204" pitchFamily="34" charset="0"/>
              </a:rPr>
              <a:t>Add to your passport:</a:t>
            </a:r>
            <a:br>
              <a:rPr lang="en-US" dirty="0">
                <a:latin typeface="Arial" panose="020B0604020202020204" pitchFamily="34" charset="0"/>
                <a:cs typeface="Arial" panose="020B0604020202020204" pitchFamily="34" charset="0"/>
              </a:rPr>
            </a:br>
            <a:r>
              <a:rPr lang="en-US" dirty="0">
                <a:solidFill>
                  <a:srgbClr val="0F0A07"/>
                </a:solidFill>
                <a:latin typeface="Arial" panose="020B0604020202020204" pitchFamily="34" charset="0"/>
                <a:cs typeface="Arial" panose="020B0604020202020204" pitchFamily="34" charset="0"/>
              </a:rPr>
              <a:t>You have the option to use the Rights Around the World passport (found here: </a:t>
            </a:r>
            <a:r>
              <a:rPr lang="en-US" dirty="0">
                <a:solidFill>
                  <a:srgbClr val="0F0A07"/>
                </a:solidFill>
                <a:latin typeface="Arial" panose="020B0604020202020204" pitchFamily="34" charset="0"/>
                <a:cs typeface="Arial" panose="020B0604020202020204" pitchFamily="34" charset="0"/>
                <a:hlinkClick r:id="rId3"/>
              </a:rPr>
              <a:t>https://www.unicef.org.uk/rights-respecting-schools/resources/teaching-resources/rights-around-the-world/</a:t>
            </a:r>
            <a:r>
              <a:rPr lang="en-US" dirty="0">
                <a:solidFill>
                  <a:srgbClr val="0F0A07"/>
                </a:solidFill>
                <a:latin typeface="Arial" panose="020B0604020202020204" pitchFamily="34" charset="0"/>
                <a:cs typeface="Arial" panose="020B0604020202020204" pitchFamily="34" charset="0"/>
              </a:rPr>
              <a:t>) </a:t>
            </a:r>
            <a:r>
              <a:rPr lang="en-US" dirty="0">
                <a:solidFill>
                  <a:srgbClr val="1E1E1E"/>
                </a:solidFill>
                <a:latin typeface="Arial" panose="020B0604020202020204" pitchFamily="34" charset="0"/>
                <a:cs typeface="Arial" panose="020B0604020202020204" pitchFamily="34" charset="0"/>
              </a:rPr>
              <a:t>These materials can be used to create individual passports for children or to create a class floor book to record learning. </a:t>
            </a:r>
            <a:endParaRPr lang="en-US" dirty="0">
              <a:solidFill>
                <a:srgbClr val="0F0A07"/>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9579422-DDE5-7A4E-844D-890A01B6C3B6}" type="slidenum">
              <a:rPr lang="en-GB" smtClean="0"/>
              <a:pPr/>
              <a:t>17</a:t>
            </a:fld>
            <a:endParaRPr lang="en-GB"/>
          </a:p>
        </p:txBody>
      </p:sp>
    </p:spTree>
    <p:extLst>
      <p:ext uri="{BB962C8B-B14F-4D97-AF65-F5344CB8AC3E}">
        <p14:creationId xmlns:p14="http://schemas.microsoft.com/office/powerpoint/2010/main" val="237625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ea typeface="Calibri"/>
                <a:cs typeface="Arial" panose="020B0604020202020204" pitchFamily="34" charset="0"/>
              </a:rPr>
              <a:t>This slide is for information only and not for class presentation</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9579422-DDE5-7A4E-844D-890A01B6C3B6}" type="slidenum">
              <a:rPr lang="en-GB" smtClean="0"/>
              <a:pPr/>
              <a:t>18</a:t>
            </a:fld>
            <a:endParaRPr lang="en-GB"/>
          </a:p>
        </p:txBody>
      </p:sp>
    </p:spTree>
    <p:extLst>
      <p:ext uri="{BB962C8B-B14F-4D97-AF65-F5344CB8AC3E}">
        <p14:creationId xmlns:p14="http://schemas.microsoft.com/office/powerpoint/2010/main" val="142712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579422-DDE5-7A4E-844D-890A01B6C3B6}" type="slidenum">
              <a:rPr lang="en-GB" smtClean="0"/>
              <a:pPr/>
              <a:t>2</a:t>
            </a:fld>
            <a:endParaRPr lang="en-GB"/>
          </a:p>
        </p:txBody>
      </p:sp>
    </p:spTree>
    <p:extLst>
      <p:ext uri="{BB962C8B-B14F-4D97-AF65-F5344CB8AC3E}">
        <p14:creationId xmlns:p14="http://schemas.microsoft.com/office/powerpoint/2010/main" val="327857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579422-DDE5-7A4E-844D-890A01B6C3B6}" type="slidenum">
              <a:rPr lang="en-GB" smtClean="0"/>
              <a:pPr/>
              <a:t>4</a:t>
            </a:fld>
            <a:endParaRPr lang="en-GB"/>
          </a:p>
        </p:txBody>
      </p:sp>
    </p:spTree>
    <p:extLst>
      <p:ext uri="{BB962C8B-B14F-4D97-AF65-F5344CB8AC3E}">
        <p14:creationId xmlns:p14="http://schemas.microsoft.com/office/powerpoint/2010/main" val="3108548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Edit the facts suit your audience. Boxes can be deleted if you would prefer to focus on fewer facts.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Sources: </a:t>
            </a:r>
          </a:p>
          <a:p>
            <a:r>
              <a:rPr lang="en-GB" dirty="0">
                <a:latin typeface="Arial" panose="020B0604020202020204" pitchFamily="34" charset="0"/>
                <a:cs typeface="Arial" panose="020B0604020202020204" pitchFamily="34" charset="0"/>
              </a:rPr>
              <a:t>Third biggest island: https://caribbeanwarehouse.co.uk/blog/2021/12/facts-about-jamaica/</a:t>
            </a:r>
          </a:p>
          <a:p>
            <a:r>
              <a:rPr lang="en-GB" dirty="0">
                <a:latin typeface="Arial" panose="020B0604020202020204" pitchFamily="34" charset="0"/>
                <a:cs typeface="Arial" panose="020B0604020202020204" pitchFamily="34" charset="0"/>
              </a:rPr>
              <a:t>Population: 2.8 million  (UK population: 65 million): https://kids.nationalgeographic.com/geography/countries/article/jamaica</a:t>
            </a:r>
          </a:p>
          <a:p>
            <a:r>
              <a:rPr lang="en-GB" dirty="0">
                <a:latin typeface="Arial" panose="020B0604020202020204" pitchFamily="34" charset="0"/>
                <a:cs typeface="Arial" panose="020B0604020202020204" pitchFamily="34" charset="0"/>
              </a:rPr>
              <a:t>Official language English, Patois creole dialect: https://kids.nationalgeographic.com/geography/countries/article/jamaica</a:t>
            </a:r>
          </a:p>
          <a:p>
            <a:r>
              <a:rPr lang="en-GB" dirty="0">
                <a:latin typeface="Arial" panose="020B0604020202020204" pitchFamily="34" charset="0"/>
                <a:cs typeface="Arial" panose="020B0604020202020204" pitchFamily="34" charset="0"/>
              </a:rPr>
              <a:t>Capital Kingston: https://kids.nationalgeographic.com/geography/countries/article/jamaica</a:t>
            </a:r>
          </a:p>
          <a:p>
            <a:r>
              <a:rPr lang="en-GB" dirty="0">
                <a:latin typeface="Arial" panose="020B0604020202020204" pitchFamily="34" charset="0"/>
                <a:cs typeface="Arial" panose="020B0604020202020204" pitchFamily="34" charset="0"/>
              </a:rPr>
              <a:t>Sits on top of underwater mountain: https://kids.nationalgeographic.com/geography/countries/article/Jamaica</a:t>
            </a:r>
          </a:p>
          <a:p>
            <a:r>
              <a:rPr lang="en-GB" dirty="0">
                <a:latin typeface="Arial" panose="020B0604020202020204" pitchFamily="34" charset="0"/>
                <a:cs typeface="Arial" panose="020B0604020202020204" pitchFamily="34" charset="0"/>
              </a:rPr>
              <a:t>Jamaican flag: https://caribbeanwarehouse.co.uk/blog/2021/12/facts-about-jamaica/</a:t>
            </a:r>
          </a:p>
          <a:p>
            <a:r>
              <a:rPr lang="en-GB" dirty="0">
                <a:latin typeface="Arial" panose="020B0604020202020204" pitchFamily="34" charset="0"/>
                <a:cs typeface="Arial" panose="020B0604020202020204" pitchFamily="34" charset="0"/>
              </a:rPr>
              <a:t>Independence: https://caribbeanwarehouse.co.uk/blog/2021/12/facts-about-jamaica/</a:t>
            </a:r>
          </a:p>
          <a:p>
            <a:endParaRPr lang="en-GB" dirty="0"/>
          </a:p>
        </p:txBody>
      </p:sp>
      <p:sp>
        <p:nvSpPr>
          <p:cNvPr id="4" name="Slide Number Placeholder 3"/>
          <p:cNvSpPr>
            <a:spLocks noGrp="1"/>
          </p:cNvSpPr>
          <p:nvPr>
            <p:ph type="sldNum" sz="quarter" idx="5"/>
          </p:nvPr>
        </p:nvSpPr>
        <p:spPr/>
        <p:txBody>
          <a:bodyPr/>
          <a:lstStyle/>
          <a:p>
            <a:fld id="{29579422-DDE5-7A4E-844D-890A01B6C3B6}" type="slidenum">
              <a:rPr lang="en-GB" smtClean="0"/>
              <a:pPr/>
              <a:t>5</a:t>
            </a:fld>
            <a:endParaRPr lang="en-GB"/>
          </a:p>
        </p:txBody>
      </p:sp>
    </p:spTree>
    <p:extLst>
      <p:ext uri="{BB962C8B-B14F-4D97-AF65-F5344CB8AC3E}">
        <p14:creationId xmlns:p14="http://schemas.microsoft.com/office/powerpoint/2010/main" val="3249912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Use this slide to make the link to UNICEF’s work. The following slides will bring this to life through the case study of Ari's story.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Learn more about UNICEF in Jamaica: https://www.unicef.org/jamaica/</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You may wish to explore what the word ‘ratified’ means with your pupils. When a country ratifies a law, it means that they have agreed to it. In other words, when a country 'ratifies' the CRC it means that the people in charge (government) agree to do all they can to make sure children have their rights.</a:t>
            </a:r>
          </a:p>
        </p:txBody>
      </p:sp>
      <p:sp>
        <p:nvSpPr>
          <p:cNvPr id="4" name="Slide Number Placeholder 3"/>
          <p:cNvSpPr>
            <a:spLocks noGrp="1"/>
          </p:cNvSpPr>
          <p:nvPr>
            <p:ph type="sldNum" sz="quarter" idx="5"/>
          </p:nvPr>
        </p:nvSpPr>
        <p:spPr/>
        <p:txBody>
          <a:bodyPr/>
          <a:lstStyle/>
          <a:p>
            <a:fld id="{29579422-DDE5-7A4E-844D-890A01B6C3B6}" type="slidenum">
              <a:rPr lang="en-GB" smtClean="0"/>
              <a:pPr/>
              <a:t>6</a:t>
            </a:fld>
            <a:endParaRPr lang="en-GB"/>
          </a:p>
        </p:txBody>
      </p:sp>
    </p:spTree>
    <p:extLst>
      <p:ext uri="{BB962C8B-B14F-4D97-AF65-F5344CB8AC3E}">
        <p14:creationId xmlns:p14="http://schemas.microsoft.com/office/powerpoint/2010/main" val="2166757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The video in this slide is 30 seconds long.</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Slide 7 and slide 8 offer the same content in different levels of detail. </a:t>
            </a:r>
          </a:p>
          <a:p>
            <a:r>
              <a:rPr lang="en-GB" dirty="0">
                <a:latin typeface="Arial" panose="020B0604020202020204" pitchFamily="34" charset="0"/>
                <a:cs typeface="Arial" panose="020B0604020202020204" pitchFamily="34" charset="0"/>
              </a:rPr>
              <a:t>Select the slide that is most appropriate for your pupils. </a:t>
            </a:r>
          </a:p>
          <a:p>
            <a:r>
              <a:rPr lang="en-GB" dirty="0">
                <a:latin typeface="Arial" panose="020B0604020202020204" pitchFamily="34" charset="0"/>
                <a:cs typeface="Arial" panose="020B0604020202020204" pitchFamily="34" charset="0"/>
              </a:rPr>
              <a:t>Remember to play the video full screen, and you have the choice to display captions.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There is a longer version of Ari’s story on the next slide. You may wish to watch this before deciding which video to share.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Pupils could be encouraged to reflect on Ari's feelings about using the accessible digital textbook.</a:t>
            </a:r>
          </a:p>
          <a:p>
            <a:endParaRPr lang="en-GB" dirty="0">
              <a:latin typeface="Arial" panose="020B0604020202020204" pitchFamily="34" charset="0"/>
              <a:cs typeface="Arial" panose="020B0604020202020204" pitchFamily="34" charset="0"/>
            </a:endParaRPr>
          </a:p>
          <a:p>
            <a:pPr>
              <a:spcBef>
                <a:spcPts val="1200"/>
              </a:spcBef>
              <a:spcAft>
                <a:spcPts val="1200"/>
              </a:spcAft>
            </a:pPr>
            <a:r>
              <a:rPr lang="en-GB" dirty="0">
                <a:latin typeface="Arial" panose="020B0604020202020204" pitchFamily="34" charset="0"/>
                <a:cs typeface="Arial" panose="020B0604020202020204" pitchFamily="34" charset="0"/>
              </a:rPr>
              <a:t>You could also delete the text if you prefer to read this out to your pupils: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Ari is 6 years old and lives in Kingston, Jamaica.</a:t>
            </a:r>
            <a:endParaRPr lang="en-GB" dirty="0">
              <a:solidFill>
                <a:srgbClr val="0F0A07"/>
              </a:solidFill>
              <a:latin typeface="Arial" panose="020B0604020202020204" pitchFamily="34" charset="0"/>
              <a:cs typeface="Arial" panose="020B0604020202020204" pitchFamily="34" charset="0"/>
            </a:endParaRPr>
          </a:p>
          <a:p>
            <a:pPr>
              <a:spcBef>
                <a:spcPts val="1200"/>
              </a:spcBef>
              <a:spcAft>
                <a:spcPts val="1200"/>
              </a:spcAft>
            </a:pPr>
            <a:r>
              <a:rPr lang="en-GB" dirty="0">
                <a:latin typeface="Arial" panose="020B0604020202020204" pitchFamily="34" charset="0"/>
                <a:cs typeface="Arial" panose="020B0604020202020204" pitchFamily="34" charset="0"/>
              </a:rPr>
              <a:t>He is deaf and uses Jamaican Sign Language to communicate, which he taught himself using YouTube.</a:t>
            </a:r>
            <a:endParaRPr lang="en-GB" dirty="0">
              <a:solidFill>
                <a:srgbClr val="0F0A07"/>
              </a:solidFill>
              <a:latin typeface="Arial" panose="020B0604020202020204" pitchFamily="34" charset="0"/>
              <a:cs typeface="Arial" panose="020B0604020202020204" pitchFamily="34" charset="0"/>
            </a:endParaRPr>
          </a:p>
          <a:p>
            <a:pPr>
              <a:spcBef>
                <a:spcPts val="1200"/>
              </a:spcBef>
              <a:spcAft>
                <a:spcPts val="1200"/>
              </a:spcAft>
            </a:pPr>
            <a:r>
              <a:rPr lang="en-GB" dirty="0">
                <a:latin typeface="Arial" panose="020B0604020202020204" pitchFamily="34" charset="0"/>
                <a:cs typeface="Arial" panose="020B0604020202020204" pitchFamily="34" charset="0"/>
              </a:rPr>
              <a:t>UNICEF has helped to fund a project where deaf children can learn to read using digital textbooks.</a:t>
            </a:r>
          </a:p>
        </p:txBody>
      </p:sp>
      <p:sp>
        <p:nvSpPr>
          <p:cNvPr id="4" name="Slide Number Placeholder 3"/>
          <p:cNvSpPr>
            <a:spLocks noGrp="1"/>
          </p:cNvSpPr>
          <p:nvPr>
            <p:ph type="sldNum" sz="quarter" idx="5"/>
          </p:nvPr>
        </p:nvSpPr>
        <p:spPr/>
        <p:txBody>
          <a:bodyPr/>
          <a:lstStyle/>
          <a:p>
            <a:fld id="{29579422-DDE5-7A4E-844D-890A01B6C3B6}" type="slidenum">
              <a:rPr lang="en-GB" smtClean="0"/>
              <a:pPr/>
              <a:t>7</a:t>
            </a:fld>
            <a:endParaRPr lang="en-GB"/>
          </a:p>
        </p:txBody>
      </p:sp>
    </p:spTree>
    <p:extLst>
      <p:ext uri="{BB962C8B-B14F-4D97-AF65-F5344CB8AC3E}">
        <p14:creationId xmlns:p14="http://schemas.microsoft.com/office/powerpoint/2010/main" val="2207229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57DE9-46EB-11FF-B316-BDA920DAF1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DDA433-AED5-6393-1737-FAE3FC4BD5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FC7044-6B45-CBC8-37D5-644FAAA7E23D}"/>
              </a:ext>
            </a:extLst>
          </p:cNvPr>
          <p:cNvSpPr>
            <a:spLocks noGrp="1"/>
          </p:cNvSpPr>
          <p:nvPr>
            <p:ph type="body" idx="1"/>
          </p:nvPr>
        </p:nvSpPr>
        <p:spPr/>
        <p:txBody>
          <a:bodyPr/>
          <a:lstStyle/>
          <a:p>
            <a:pPr>
              <a:defRPr/>
            </a:pPr>
            <a:r>
              <a:rPr lang="en-GB" b="1" dirty="0">
                <a:latin typeface="Arial" panose="020B0604020202020204" pitchFamily="34" charset="0"/>
                <a:cs typeface="Arial" panose="020B0604020202020204" pitchFamily="34" charset="0"/>
              </a:rPr>
              <a:t>The video in this slide is 2 minutes and 50 seconds long.</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Slide 7 and slide 8 offer the same content in different levels of detail. This is a longer video for older children or those more able to cope with complex ideas.</a:t>
            </a:r>
            <a:endParaRPr lang="en-US" dirty="0">
              <a:solidFill>
                <a:srgbClr val="444444"/>
              </a:solidFill>
              <a:latin typeface="Arial" panose="020B0604020202020204" pitchFamily="34" charset="0"/>
              <a:cs typeface="Arial" panose="020B0604020202020204" pitchFamily="34" charset="0"/>
            </a:endParaRPr>
          </a:p>
          <a:p>
            <a:pPr>
              <a:defRPr/>
            </a:pPr>
            <a:r>
              <a:rPr lang="en-GB" dirty="0">
                <a:latin typeface="Arial" panose="020B0604020202020204" pitchFamily="34" charset="0"/>
                <a:cs typeface="Arial" panose="020B0604020202020204" pitchFamily="34" charset="0"/>
              </a:rPr>
              <a:t>Select the slide that is most appropriate for your pupils. </a:t>
            </a:r>
            <a:endParaRPr lang="en-US" dirty="0">
              <a:solidFill>
                <a:srgbClr val="444444"/>
              </a:solidFill>
              <a:latin typeface="Arial" panose="020B0604020202020204" pitchFamily="34" charset="0"/>
              <a:cs typeface="Arial" panose="020B0604020202020204" pitchFamily="34" charset="0"/>
            </a:endParaRPr>
          </a:p>
          <a:p>
            <a:pPr>
              <a:defRPr/>
            </a:pPr>
            <a:r>
              <a:rPr lang="en-GB" dirty="0">
                <a:latin typeface="Arial" panose="020B0604020202020204" pitchFamily="34" charset="0"/>
                <a:cs typeface="Arial" panose="020B0604020202020204" pitchFamily="34" charset="0"/>
              </a:rPr>
              <a:t>Remember to play the video full screen, and you will need to put the subtitles/ closed captions on.</a:t>
            </a:r>
            <a:endParaRPr lang="en-US" dirty="0">
              <a:solidFill>
                <a:srgbClr val="444444"/>
              </a:solidFill>
              <a:latin typeface="Arial" panose="020B0604020202020204" pitchFamily="34" charset="0"/>
              <a:cs typeface="Arial" panose="020B0604020202020204" pitchFamily="34" charset="0"/>
            </a:endParaRPr>
          </a:p>
          <a:p>
            <a:pPr>
              <a:defRPr/>
            </a:pPr>
            <a:endParaRPr lang="en-GB" b="1" dirty="0">
              <a:solidFill>
                <a:srgbClr val="000000"/>
              </a:solidFill>
              <a:latin typeface="Arial" panose="020B0604020202020204" pitchFamily="34" charset="0"/>
              <a:cs typeface="Arial" panose="020B0604020202020204" pitchFamily="34" charset="0"/>
            </a:endParaRPr>
          </a:p>
          <a:p>
            <a:pPr>
              <a:spcBef>
                <a:spcPts val="1200"/>
              </a:spcBef>
            </a:pPr>
            <a:r>
              <a:rPr lang="en-GB" dirty="0">
                <a:latin typeface="Arial" panose="020B0604020202020204" pitchFamily="34" charset="0"/>
                <a:cs typeface="Arial" panose="020B0604020202020204" pitchFamily="34" charset="0"/>
              </a:rPr>
              <a:t>Pupils could be encouraged to reflect on Ari's feelings about using the accessible digital textbook.</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You could also delete the text if you prefer to read this aloud to your pupils: </a:t>
            </a:r>
            <a:br>
              <a:rPr lang="en-GB" dirty="0">
                <a:latin typeface="Arial" panose="020B0604020202020204" pitchFamily="34" charset="0"/>
                <a:cs typeface="Arial" panose="020B0604020202020204" pitchFamily="34" charset="0"/>
              </a:rPr>
            </a:br>
            <a:r>
              <a:rPr lang="en-GB" dirty="0">
                <a:solidFill>
                  <a:srgbClr val="0F0A07"/>
                </a:solidFill>
                <a:latin typeface="Arial" panose="020B0604020202020204" pitchFamily="34" charset="0"/>
                <a:cs typeface="Arial" panose="020B0604020202020204" pitchFamily="34" charset="0"/>
              </a:rPr>
              <a:t>Ari is 6 years old and lives in Jamaica. He was diagnosed with Auditory Neuropathy as a baby, a disorder that hinders sound transmitting from the inner ear to the brain. But this does not hold Ari back from finding new ways to express himself. In fact, he has already taught himself Jamaican Sign Language using YouTube. </a:t>
            </a:r>
            <a:endParaRPr lang="en-US" dirty="0">
              <a:solidFill>
                <a:srgbClr val="0F0A07"/>
              </a:solidFill>
              <a:latin typeface="Arial" panose="020B0604020202020204" pitchFamily="34" charset="0"/>
              <a:cs typeface="Arial" panose="020B0604020202020204" pitchFamily="34" charset="0"/>
            </a:endParaRPr>
          </a:p>
          <a:p>
            <a:pPr>
              <a:spcBef>
                <a:spcPts val="1200"/>
              </a:spcBef>
            </a:pPr>
            <a:r>
              <a:rPr lang="en-GB" dirty="0">
                <a:solidFill>
                  <a:srgbClr val="0F0A07"/>
                </a:solidFill>
                <a:latin typeface="Arial" panose="020B0604020202020204" pitchFamily="34" charset="0"/>
                <a:cs typeface="Arial" panose="020B0604020202020204" pitchFamily="34" charset="0"/>
              </a:rPr>
              <a:t>As soon as he gets home from school, Ari wants to share what he has learned with his grandmother. He searches for ‘My Brain is My Boss’ on his tablet (a UNICEF Accessible Digital Textbook) on an app called </a:t>
            </a:r>
            <a:r>
              <a:rPr lang="en-GB" dirty="0" err="1">
                <a:solidFill>
                  <a:srgbClr val="0F0A07"/>
                </a:solidFill>
                <a:latin typeface="Arial" panose="020B0604020202020204" pitchFamily="34" charset="0"/>
                <a:cs typeface="Arial" panose="020B0604020202020204" pitchFamily="34" charset="0"/>
              </a:rPr>
              <a:t>BookFusion</a:t>
            </a:r>
            <a:r>
              <a:rPr lang="en-GB" dirty="0">
                <a:solidFill>
                  <a:srgbClr val="0F0A07"/>
                </a:solidFill>
                <a:latin typeface="Arial" panose="020B0604020202020204" pitchFamily="34" charset="0"/>
                <a:cs typeface="Arial" panose="020B0604020202020204" pitchFamily="34" charset="0"/>
              </a:rPr>
              <a:t>.</a:t>
            </a:r>
            <a:endParaRPr lang="en-US" dirty="0">
              <a:solidFill>
                <a:srgbClr val="0F0A07"/>
              </a:solidFill>
              <a:latin typeface="Arial" panose="020B0604020202020204" pitchFamily="34" charset="0"/>
              <a:cs typeface="Arial" panose="020B0604020202020204" pitchFamily="34" charset="0"/>
            </a:endParaRPr>
          </a:p>
          <a:p>
            <a:pPr>
              <a:spcBef>
                <a:spcPts val="1200"/>
              </a:spcBef>
            </a:pPr>
            <a:r>
              <a:rPr lang="en-GB" dirty="0">
                <a:latin typeface="Arial" panose="020B0604020202020204" pitchFamily="34" charset="0"/>
                <a:cs typeface="Arial" panose="020B0604020202020204" pitchFamily="34" charset="0"/>
              </a:rPr>
              <a:t>Ari’s success helped to motivate UNICEF to work with other organisations to share Accessible Digital Textbooks with more children. </a:t>
            </a:r>
          </a:p>
          <a:p>
            <a:pPr>
              <a:spcBef>
                <a:spcPts val="1200"/>
              </a:spcBef>
            </a:pPr>
            <a:endParaRPr lang="en-GB" dirty="0">
              <a:cs typeface="Arial"/>
            </a:endParaRPr>
          </a:p>
        </p:txBody>
      </p:sp>
      <p:sp>
        <p:nvSpPr>
          <p:cNvPr id="4" name="Slide Number Placeholder 3">
            <a:extLst>
              <a:ext uri="{FF2B5EF4-FFF2-40B4-BE49-F238E27FC236}">
                <a16:creationId xmlns:a16="http://schemas.microsoft.com/office/drawing/2014/main" id="{2FD8F453-F6FF-F6CE-626A-BE5E1168F35F}"/>
              </a:ext>
            </a:extLst>
          </p:cNvPr>
          <p:cNvSpPr>
            <a:spLocks noGrp="1"/>
          </p:cNvSpPr>
          <p:nvPr>
            <p:ph type="sldNum" sz="quarter" idx="5"/>
          </p:nvPr>
        </p:nvSpPr>
        <p:spPr/>
        <p:txBody>
          <a:bodyPr/>
          <a:lstStyle/>
          <a:p>
            <a:fld id="{29579422-DDE5-7A4E-844D-890A01B6C3B6}" type="slidenum">
              <a:rPr lang="en-GB" smtClean="0"/>
              <a:pPr/>
              <a:t>8</a:t>
            </a:fld>
            <a:endParaRPr lang="en-GB"/>
          </a:p>
        </p:txBody>
      </p:sp>
    </p:spTree>
    <p:extLst>
      <p:ext uri="{BB962C8B-B14F-4D97-AF65-F5344CB8AC3E}">
        <p14:creationId xmlns:p14="http://schemas.microsoft.com/office/powerpoint/2010/main" val="2636301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Adapt to suit your pupils.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You may wish to spend some time recapping what children’s rights are. You could even add a visual of the whole CRC to your presentation.</a:t>
            </a:r>
          </a:p>
        </p:txBody>
      </p:sp>
      <p:sp>
        <p:nvSpPr>
          <p:cNvPr id="4" name="Slide Number Placeholder 3"/>
          <p:cNvSpPr>
            <a:spLocks noGrp="1"/>
          </p:cNvSpPr>
          <p:nvPr>
            <p:ph type="sldNum" sz="quarter" idx="5"/>
          </p:nvPr>
        </p:nvSpPr>
        <p:spPr/>
        <p:txBody>
          <a:bodyPr/>
          <a:lstStyle/>
          <a:p>
            <a:fld id="{29579422-DDE5-7A4E-844D-890A01B6C3B6}" type="slidenum">
              <a:rPr lang="en-GB" smtClean="0"/>
              <a:pPr/>
              <a:t>9</a:t>
            </a:fld>
            <a:endParaRPr lang="en-GB"/>
          </a:p>
        </p:txBody>
      </p:sp>
    </p:spTree>
    <p:extLst>
      <p:ext uri="{BB962C8B-B14F-4D97-AF65-F5344CB8AC3E}">
        <p14:creationId xmlns:p14="http://schemas.microsoft.com/office/powerpoint/2010/main" val="3174207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Optional slide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If your pupils are not currently familiar with the Global Goals please remove this slide and the next one.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To find out more about the Global Goals:  https://worldslargestlesson.globalgoals.org/ or https://globalgoals.org/.  </a:t>
            </a:r>
          </a:p>
        </p:txBody>
      </p:sp>
      <p:sp>
        <p:nvSpPr>
          <p:cNvPr id="4" name="Slide Number Placeholder 3"/>
          <p:cNvSpPr>
            <a:spLocks noGrp="1"/>
          </p:cNvSpPr>
          <p:nvPr>
            <p:ph type="sldNum" sz="quarter" idx="5"/>
          </p:nvPr>
        </p:nvSpPr>
        <p:spPr/>
        <p:txBody>
          <a:bodyPr/>
          <a:lstStyle/>
          <a:p>
            <a:fld id="{29579422-DDE5-7A4E-844D-890A01B6C3B6}" type="slidenum">
              <a:rPr lang="en-GB" smtClean="0"/>
              <a:pPr/>
              <a:t>10</a:t>
            </a:fld>
            <a:endParaRPr lang="en-GB"/>
          </a:p>
        </p:txBody>
      </p:sp>
    </p:spTree>
    <p:extLst>
      <p:ext uri="{BB962C8B-B14F-4D97-AF65-F5344CB8AC3E}">
        <p14:creationId xmlns:p14="http://schemas.microsoft.com/office/powerpoint/2010/main" val="2804701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accent4"/>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B5E156A-C3E5-1C6A-CC8C-0B2479C4230E}"/>
              </a:ext>
            </a:extLst>
          </p:cNvPr>
          <p:cNvSpPr/>
          <p:nvPr userDrawn="1"/>
        </p:nvSpPr>
        <p:spPr>
          <a:xfrm>
            <a:off x="-1" y="0"/>
            <a:ext cx="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7" name="Rectangle 16">
            <a:extLst>
              <a:ext uri="{FF2B5EF4-FFF2-40B4-BE49-F238E27FC236}">
                <a16:creationId xmlns:a16="http://schemas.microsoft.com/office/drawing/2014/main" id="{D4169B74-1283-EFBE-A7CD-9CEF960D0DD2}"/>
              </a:ext>
            </a:extLst>
          </p:cNvPr>
          <p:cNvSpPr/>
          <p:nvPr userDrawn="1"/>
        </p:nvSpPr>
        <p:spPr>
          <a:xfrm>
            <a:off x="12048000" y="0"/>
            <a:ext cx="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8" name="Rectangle 17">
            <a:extLst>
              <a:ext uri="{FF2B5EF4-FFF2-40B4-BE49-F238E27FC236}">
                <a16:creationId xmlns:a16="http://schemas.microsoft.com/office/drawing/2014/main" id="{8B81BA73-7206-733D-85C8-FFE220F382B3}"/>
              </a:ext>
            </a:extLst>
          </p:cNvPr>
          <p:cNvSpPr/>
          <p:nvPr userDrawn="1"/>
        </p:nvSpPr>
        <p:spPr>
          <a:xfrm rot="5400000">
            <a:off x="6023998" y="-6024001"/>
            <a:ext cx="144000"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9" name="Rectangle 18">
            <a:extLst>
              <a:ext uri="{FF2B5EF4-FFF2-40B4-BE49-F238E27FC236}">
                <a16:creationId xmlns:a16="http://schemas.microsoft.com/office/drawing/2014/main" id="{728CB5CA-C1C8-E6D4-D554-79D718D19B1B}"/>
              </a:ext>
            </a:extLst>
          </p:cNvPr>
          <p:cNvSpPr/>
          <p:nvPr userDrawn="1"/>
        </p:nvSpPr>
        <p:spPr>
          <a:xfrm rot="5400000">
            <a:off x="6023998" y="689999"/>
            <a:ext cx="144000"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pic>
        <p:nvPicPr>
          <p:cNvPr id="13" name="Picture 12">
            <a:extLst>
              <a:ext uri="{FF2B5EF4-FFF2-40B4-BE49-F238E27FC236}">
                <a16:creationId xmlns:a16="http://schemas.microsoft.com/office/drawing/2014/main" id="{B72FC561-37AC-B57E-D9B6-7AE4191615D6}"/>
              </a:ext>
            </a:extLst>
          </p:cNvPr>
          <p:cNvPicPr>
            <a:picLocks noChangeAspect="1"/>
          </p:cNvPicPr>
          <p:nvPr userDrawn="1"/>
        </p:nvPicPr>
        <p:blipFill>
          <a:blip r:embed="rId2"/>
          <a:stretch>
            <a:fillRect/>
          </a:stretch>
        </p:blipFill>
        <p:spPr>
          <a:xfrm>
            <a:off x="10124901" y="0"/>
            <a:ext cx="1743023" cy="1437105"/>
          </a:xfrm>
          <a:prstGeom prst="rect">
            <a:avLst/>
          </a:prstGeom>
        </p:spPr>
      </p:pic>
      <p:pic>
        <p:nvPicPr>
          <p:cNvPr id="22" name="Graphic 21">
            <a:extLst>
              <a:ext uri="{FF2B5EF4-FFF2-40B4-BE49-F238E27FC236}">
                <a16:creationId xmlns:a16="http://schemas.microsoft.com/office/drawing/2014/main" id="{C1361029-23A9-C775-8EFA-C2F54E391D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49808" y="2639505"/>
            <a:ext cx="2692380" cy="1578990"/>
          </a:xfrm>
          <a:prstGeom prst="rect">
            <a:avLst/>
          </a:prstGeom>
        </p:spPr>
      </p:pic>
    </p:spTree>
    <p:extLst>
      <p:ext uri="{BB962C8B-B14F-4D97-AF65-F5344CB8AC3E}">
        <p14:creationId xmlns:p14="http://schemas.microsoft.com/office/powerpoint/2010/main" val="191773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e rights link">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2" name="Text Placeholder 8">
            <a:extLst>
              <a:ext uri="{FF2B5EF4-FFF2-40B4-BE49-F238E27FC236}">
                <a16:creationId xmlns:a16="http://schemas.microsoft.com/office/drawing/2014/main" id="{92EA50A5-8C23-DCC7-4C01-0069818FB4D0}"/>
              </a:ext>
            </a:extLst>
          </p:cNvPr>
          <p:cNvSpPr>
            <a:spLocks noGrp="1"/>
          </p:cNvSpPr>
          <p:nvPr>
            <p:ph type="body" sz="quarter" idx="14"/>
          </p:nvPr>
        </p:nvSpPr>
        <p:spPr>
          <a:xfrm>
            <a:off x="479425" y="1752600"/>
            <a:ext cx="3735959" cy="2062103"/>
          </a:xfrm>
        </p:spPr>
        <p:txBody>
          <a:bodyPr/>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581626" y="1752600"/>
            <a:ext cx="6997896" cy="3339164"/>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Tree>
    <p:extLst>
      <p:ext uri="{BB962C8B-B14F-4D97-AF65-F5344CB8AC3E}">
        <p14:creationId xmlns:p14="http://schemas.microsoft.com/office/powerpoint/2010/main" val="3533409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e rights link + icon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79425" y="2088077"/>
            <a:ext cx="11100096" cy="2673096"/>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grpSp>
        <p:nvGrpSpPr>
          <p:cNvPr id="8" name="Group 7">
            <a:extLst>
              <a:ext uri="{FF2B5EF4-FFF2-40B4-BE49-F238E27FC236}">
                <a16:creationId xmlns:a16="http://schemas.microsoft.com/office/drawing/2014/main" id="{51FD3402-71AD-A228-41F9-D1BEC57C19D6}"/>
              </a:ext>
            </a:extLst>
          </p:cNvPr>
          <p:cNvGrpSpPr/>
          <p:nvPr userDrawn="1"/>
        </p:nvGrpSpPr>
        <p:grpSpPr>
          <a:xfrm>
            <a:off x="694776" y="2307139"/>
            <a:ext cx="10661180" cy="2243722"/>
            <a:chOff x="4951338" y="1142547"/>
            <a:chExt cx="11604451" cy="2442240"/>
          </a:xfrm>
        </p:grpSpPr>
        <p:pic>
          <p:nvPicPr>
            <p:cNvPr id="9" name="Picture 2" descr="Social Development for Sustainable Development | DISD">
              <a:extLst>
                <a:ext uri="{FF2B5EF4-FFF2-40B4-BE49-F238E27FC236}">
                  <a16:creationId xmlns:a16="http://schemas.microsoft.com/office/drawing/2014/main" id="{CCA73561-89BC-405B-8D74-C7B8A07188C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951338"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ocial Development for Sustainable Development | DISD">
              <a:extLst>
                <a:ext uri="{FF2B5EF4-FFF2-40B4-BE49-F238E27FC236}">
                  <a16:creationId xmlns:a16="http://schemas.microsoft.com/office/drawing/2014/main" id="{479C9F09-A264-F31B-F042-E88B2F30096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57624"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ocial Development for Sustainable Development | DISD">
              <a:extLst>
                <a:ext uri="{FF2B5EF4-FFF2-40B4-BE49-F238E27FC236}">
                  <a16:creationId xmlns:a16="http://schemas.microsoft.com/office/drawing/2014/main" id="{18408BB7-C28E-8434-6552-B8A86C8647C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63910"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ocial Development for Sustainable Development | DISD">
              <a:extLst>
                <a:ext uri="{FF2B5EF4-FFF2-40B4-BE49-F238E27FC236}">
                  <a16:creationId xmlns:a16="http://schemas.microsoft.com/office/drawing/2014/main" id="{57B6658A-A663-09D7-2F2A-BD153A2CA47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870196"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ocial Development for Sustainable Development | DISD">
              <a:extLst>
                <a:ext uri="{FF2B5EF4-FFF2-40B4-BE49-F238E27FC236}">
                  <a16:creationId xmlns:a16="http://schemas.microsoft.com/office/drawing/2014/main" id="{EB953E0D-2B12-2D51-562F-240FAD94A67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0176482"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ocial Development for Sustainable Development | DISD">
              <a:extLst>
                <a:ext uri="{FF2B5EF4-FFF2-40B4-BE49-F238E27FC236}">
                  <a16:creationId xmlns:a16="http://schemas.microsoft.com/office/drawing/2014/main" id="{7D71476D-A3D3-724A-6DD0-A805E064F0F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1482768"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ocial Development for Sustainable Development | DISD">
              <a:extLst>
                <a:ext uri="{FF2B5EF4-FFF2-40B4-BE49-F238E27FC236}">
                  <a16:creationId xmlns:a16="http://schemas.microsoft.com/office/drawing/2014/main" id="{B3A65C2A-EF6A-3630-B97C-682A7607BB5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2789056"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ocial Development for Sustainable Development | DISD">
              <a:extLst>
                <a:ext uri="{FF2B5EF4-FFF2-40B4-BE49-F238E27FC236}">
                  <a16:creationId xmlns:a16="http://schemas.microsoft.com/office/drawing/2014/main" id="{543A37DC-C159-D69B-A455-DE68562C77E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4095343"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ocial Development for Sustainable Development | DISD">
              <a:extLst>
                <a:ext uri="{FF2B5EF4-FFF2-40B4-BE49-F238E27FC236}">
                  <a16:creationId xmlns:a16="http://schemas.microsoft.com/office/drawing/2014/main" id="{227B1820-DBF7-8226-9120-751051DD9BCE}"/>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5401627"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ocial Development for Sustainable Development | DISD">
              <a:extLst>
                <a:ext uri="{FF2B5EF4-FFF2-40B4-BE49-F238E27FC236}">
                  <a16:creationId xmlns:a16="http://schemas.microsoft.com/office/drawing/2014/main" id="{A5AC22DD-F46F-9CE0-AAA4-63E3DEE1ADC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4951338"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ocial Development for Sustainable Development | DISD">
              <a:extLst>
                <a:ext uri="{FF2B5EF4-FFF2-40B4-BE49-F238E27FC236}">
                  <a16:creationId xmlns:a16="http://schemas.microsoft.com/office/drawing/2014/main" id="{64169204-9678-DF6D-C998-26CE34D81B88}"/>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6257622"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ocial Development for Sustainable Development | DISD">
              <a:extLst>
                <a:ext uri="{FF2B5EF4-FFF2-40B4-BE49-F238E27FC236}">
                  <a16:creationId xmlns:a16="http://schemas.microsoft.com/office/drawing/2014/main" id="{FEBBBB96-B491-AA3B-2C00-75AF42587E8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563264"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Social Development for Sustainable Development | DISD">
              <a:extLst>
                <a:ext uri="{FF2B5EF4-FFF2-40B4-BE49-F238E27FC236}">
                  <a16:creationId xmlns:a16="http://schemas.microsoft.com/office/drawing/2014/main" id="{68E00C78-FC0C-721B-6441-B0E34D2183DD}"/>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8870199"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Social Development for Sustainable Development | DISD">
              <a:extLst>
                <a:ext uri="{FF2B5EF4-FFF2-40B4-BE49-F238E27FC236}">
                  <a16:creationId xmlns:a16="http://schemas.microsoft.com/office/drawing/2014/main" id="{473BCBED-90B6-83A5-665A-CAC3251B5C4E}"/>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10176486"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Social Development for Sustainable Development | DISD">
              <a:extLst>
                <a:ext uri="{FF2B5EF4-FFF2-40B4-BE49-F238E27FC236}">
                  <a16:creationId xmlns:a16="http://schemas.microsoft.com/office/drawing/2014/main" id="{D1011568-C26F-09C9-61C9-3A997827BD86}"/>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11482771"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ocial Development for Sustainable Development | DISD">
              <a:extLst>
                <a:ext uri="{FF2B5EF4-FFF2-40B4-BE49-F238E27FC236}">
                  <a16:creationId xmlns:a16="http://schemas.microsoft.com/office/drawing/2014/main" id="{AC494AFE-B887-F695-DB1C-7EEC390CCC4F}"/>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12789055" y="242219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ocial Development for Sustainable Development | DISD">
              <a:extLst>
                <a:ext uri="{FF2B5EF4-FFF2-40B4-BE49-F238E27FC236}">
                  <a16:creationId xmlns:a16="http://schemas.microsoft.com/office/drawing/2014/main" id="{8F371BB9-547B-F418-ED62-C2A555B88083}"/>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14095339" y="2422197"/>
              <a:ext cx="1154162" cy="11541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9862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vitie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3" name="Text Placeholder 8">
            <a:extLst>
              <a:ext uri="{FF2B5EF4-FFF2-40B4-BE49-F238E27FC236}">
                <a16:creationId xmlns:a16="http://schemas.microsoft.com/office/drawing/2014/main" id="{EB6ACBBA-3904-C0D0-8402-66B99EACF679}"/>
              </a:ext>
            </a:extLst>
          </p:cNvPr>
          <p:cNvSpPr>
            <a:spLocks noGrp="1"/>
          </p:cNvSpPr>
          <p:nvPr>
            <p:ph type="body" sz="quarter" idx="15"/>
          </p:nvPr>
        </p:nvSpPr>
        <p:spPr>
          <a:xfrm>
            <a:off x="479425" y="1685089"/>
            <a:ext cx="5520470" cy="2107251"/>
          </a:xfrm>
          <a:prstGeom prst="roundRect">
            <a:avLst>
              <a:gd name="adj" fmla="val 4696"/>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8">
            <a:extLst>
              <a:ext uri="{FF2B5EF4-FFF2-40B4-BE49-F238E27FC236}">
                <a16:creationId xmlns:a16="http://schemas.microsoft.com/office/drawing/2014/main" id="{D7FF7A77-7B6F-68FB-472D-4E6B8001D153}"/>
              </a:ext>
            </a:extLst>
          </p:cNvPr>
          <p:cNvSpPr>
            <a:spLocks noGrp="1"/>
          </p:cNvSpPr>
          <p:nvPr>
            <p:ph type="body" sz="quarter" idx="16"/>
          </p:nvPr>
        </p:nvSpPr>
        <p:spPr>
          <a:xfrm>
            <a:off x="6194425" y="1685089"/>
            <a:ext cx="5520470" cy="2107251"/>
          </a:xfrm>
          <a:prstGeom prst="roundRect">
            <a:avLst>
              <a:gd name="adj" fmla="val 3699"/>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8">
            <a:extLst>
              <a:ext uri="{FF2B5EF4-FFF2-40B4-BE49-F238E27FC236}">
                <a16:creationId xmlns:a16="http://schemas.microsoft.com/office/drawing/2014/main" id="{B793E08B-2841-748E-5292-02FED55B7AA9}"/>
              </a:ext>
            </a:extLst>
          </p:cNvPr>
          <p:cNvSpPr>
            <a:spLocks noGrp="1"/>
          </p:cNvSpPr>
          <p:nvPr>
            <p:ph type="body" sz="quarter" idx="17"/>
          </p:nvPr>
        </p:nvSpPr>
        <p:spPr>
          <a:xfrm>
            <a:off x="479425" y="3979666"/>
            <a:ext cx="5520470" cy="2107251"/>
          </a:xfrm>
          <a:prstGeom prst="roundRect">
            <a:avLst>
              <a:gd name="adj" fmla="val 5195"/>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8">
            <a:extLst>
              <a:ext uri="{FF2B5EF4-FFF2-40B4-BE49-F238E27FC236}">
                <a16:creationId xmlns:a16="http://schemas.microsoft.com/office/drawing/2014/main" id="{BD87DF1D-F54C-381D-C4C9-C95F62780DED}"/>
              </a:ext>
            </a:extLst>
          </p:cNvPr>
          <p:cNvSpPr>
            <a:spLocks noGrp="1"/>
          </p:cNvSpPr>
          <p:nvPr>
            <p:ph type="body" sz="quarter" idx="18"/>
          </p:nvPr>
        </p:nvSpPr>
        <p:spPr>
          <a:xfrm>
            <a:off x="6194425" y="3979666"/>
            <a:ext cx="5520470" cy="2107251"/>
          </a:xfrm>
          <a:prstGeom prst="roundRect">
            <a:avLst>
              <a:gd name="adj" fmla="val 4198"/>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49779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4"/>
        </a:solidFill>
        <a:effectLst/>
      </p:bgPr>
    </p:bg>
    <p:spTree>
      <p:nvGrpSpPr>
        <p:cNvPr id="1" name=""/>
        <p:cNvGrpSpPr/>
        <p:nvPr/>
      </p:nvGrpSpPr>
      <p:grpSpPr>
        <a:xfrm>
          <a:off x="0" y="0"/>
          <a:ext cx="0" cy="0"/>
          <a:chOff x="0" y="0"/>
          <a:chExt cx="0" cy="0"/>
        </a:xfrm>
      </p:grpSpPr>
      <p:sp>
        <p:nvSpPr>
          <p:cNvPr id="497" name="Title 11">
            <a:extLst>
              <a:ext uri="{FF2B5EF4-FFF2-40B4-BE49-F238E27FC236}">
                <a16:creationId xmlns:a16="http://schemas.microsoft.com/office/drawing/2014/main" id="{AB817A88-2058-8DE2-B569-7E4AD67600EE}"/>
              </a:ext>
            </a:extLst>
          </p:cNvPr>
          <p:cNvSpPr>
            <a:spLocks noGrp="1"/>
          </p:cNvSpPr>
          <p:nvPr>
            <p:ph type="title"/>
          </p:nvPr>
        </p:nvSpPr>
        <p:spPr>
          <a:xfrm>
            <a:off x="3989834" y="2423160"/>
            <a:ext cx="4212334" cy="1792748"/>
          </a:xfrm>
          <a:prstGeom prst="roundRect">
            <a:avLst>
              <a:gd name="adj" fmla="val 9790"/>
            </a:avLst>
          </a:prstGeom>
          <a:solidFill>
            <a:schemeClr val="bg1"/>
          </a:solidFill>
          <a:ln w="38100">
            <a:solidFill>
              <a:schemeClr val="tx1"/>
            </a:solidFill>
          </a:ln>
          <a:effectLst/>
        </p:spPr>
        <p:txBody>
          <a:bodyPr lIns="144000" tIns="251999" rIns="144000" bIns="0">
            <a:noAutofit/>
          </a:bodyPr>
          <a:lstStyle>
            <a:lvl1pPr algn="ctr">
              <a:defRPr>
                <a:solidFill>
                  <a:schemeClr val="tx1"/>
                </a:solidFill>
              </a:defRPr>
            </a:lvl1pPr>
          </a:lstStyle>
          <a:p>
            <a:r>
              <a:rPr lang="en-GB"/>
              <a:t>Click to edit Master title style</a:t>
            </a:r>
          </a:p>
        </p:txBody>
      </p:sp>
      <p:grpSp>
        <p:nvGrpSpPr>
          <p:cNvPr id="628" name="Group 627">
            <a:extLst>
              <a:ext uri="{FF2B5EF4-FFF2-40B4-BE49-F238E27FC236}">
                <a16:creationId xmlns:a16="http://schemas.microsoft.com/office/drawing/2014/main" id="{F42A85AD-4E87-CA01-CFE6-D677FC90089A}"/>
              </a:ext>
            </a:extLst>
          </p:cNvPr>
          <p:cNvGrpSpPr/>
          <p:nvPr userDrawn="1"/>
        </p:nvGrpSpPr>
        <p:grpSpPr>
          <a:xfrm rot="21049204">
            <a:off x="5772099" y="1099141"/>
            <a:ext cx="1295661" cy="975470"/>
            <a:chOff x="711150" y="3712662"/>
            <a:chExt cx="1522694" cy="1146398"/>
          </a:xfrm>
        </p:grpSpPr>
        <p:grpSp>
          <p:nvGrpSpPr>
            <p:cNvPr id="629" name="Graphic 73">
              <a:extLst>
                <a:ext uri="{FF2B5EF4-FFF2-40B4-BE49-F238E27FC236}">
                  <a16:creationId xmlns:a16="http://schemas.microsoft.com/office/drawing/2014/main" id="{1FB58EC8-4F9B-F6C5-1D8A-2DD2DFE13C33}"/>
                </a:ext>
              </a:extLst>
            </p:cNvPr>
            <p:cNvGrpSpPr/>
            <p:nvPr userDrawn="1"/>
          </p:nvGrpSpPr>
          <p:grpSpPr>
            <a:xfrm>
              <a:off x="787350" y="3753937"/>
              <a:ext cx="1446494" cy="1105123"/>
              <a:chOff x="711150" y="3712662"/>
              <a:chExt cx="1446494" cy="1105123"/>
            </a:xfrm>
            <a:solidFill>
              <a:schemeClr val="bg1"/>
            </a:solidFill>
          </p:grpSpPr>
          <p:sp>
            <p:nvSpPr>
              <p:cNvPr id="635" name="Freeform 634">
                <a:extLst>
                  <a:ext uri="{FF2B5EF4-FFF2-40B4-BE49-F238E27FC236}">
                    <a16:creationId xmlns:a16="http://schemas.microsoft.com/office/drawing/2014/main" id="{6CB63DDB-D593-4E6D-FB52-2DE609CD708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36" name="Freeform 635">
                <a:extLst>
                  <a:ext uri="{FF2B5EF4-FFF2-40B4-BE49-F238E27FC236}">
                    <a16:creationId xmlns:a16="http://schemas.microsoft.com/office/drawing/2014/main" id="{687C6599-F744-72AB-C920-4A509E112DA3}"/>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37" name="Freeform 636">
                <a:extLst>
                  <a:ext uri="{FF2B5EF4-FFF2-40B4-BE49-F238E27FC236}">
                    <a16:creationId xmlns:a16="http://schemas.microsoft.com/office/drawing/2014/main" id="{173D2A04-D92C-72FF-DED1-9071059240A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38" name="Freeform 637">
                <a:extLst>
                  <a:ext uri="{FF2B5EF4-FFF2-40B4-BE49-F238E27FC236}">
                    <a16:creationId xmlns:a16="http://schemas.microsoft.com/office/drawing/2014/main" id="{AE3529D7-9523-93FB-EB38-A3743ABC693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630" name="Graphic 73">
              <a:extLst>
                <a:ext uri="{FF2B5EF4-FFF2-40B4-BE49-F238E27FC236}">
                  <a16:creationId xmlns:a16="http://schemas.microsoft.com/office/drawing/2014/main" id="{AC801D52-2486-B883-6603-737950388A11}"/>
                </a:ext>
              </a:extLst>
            </p:cNvPr>
            <p:cNvGrpSpPr/>
            <p:nvPr/>
          </p:nvGrpSpPr>
          <p:grpSpPr>
            <a:xfrm>
              <a:off x="711150" y="3712662"/>
              <a:ext cx="1446494" cy="1105123"/>
              <a:chOff x="711150" y="3712662"/>
              <a:chExt cx="1446494" cy="1105123"/>
            </a:xfrm>
            <a:solidFill>
              <a:schemeClr val="accent5"/>
            </a:solidFill>
          </p:grpSpPr>
          <p:sp>
            <p:nvSpPr>
              <p:cNvPr id="631" name="Freeform 630">
                <a:extLst>
                  <a:ext uri="{FF2B5EF4-FFF2-40B4-BE49-F238E27FC236}">
                    <a16:creationId xmlns:a16="http://schemas.microsoft.com/office/drawing/2014/main" id="{C9E6854B-6420-098E-85BC-FC153E1E6F1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2" name="Freeform 631">
                <a:extLst>
                  <a:ext uri="{FF2B5EF4-FFF2-40B4-BE49-F238E27FC236}">
                    <a16:creationId xmlns:a16="http://schemas.microsoft.com/office/drawing/2014/main" id="{CE967A7A-009C-D2F6-CF8C-70312583DBB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3" name="Freeform 632">
                <a:extLst>
                  <a:ext uri="{FF2B5EF4-FFF2-40B4-BE49-F238E27FC236}">
                    <a16:creationId xmlns:a16="http://schemas.microsoft.com/office/drawing/2014/main" id="{D37D9750-6D9A-5DFB-370B-596698B7C9C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4" name="Freeform 633">
                <a:extLst>
                  <a:ext uri="{FF2B5EF4-FFF2-40B4-BE49-F238E27FC236}">
                    <a16:creationId xmlns:a16="http://schemas.microsoft.com/office/drawing/2014/main" id="{3EE4C3A8-93D4-D63E-D973-330F9D771E5E}"/>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grpSp>
      </p:grpSp>
      <p:grpSp>
        <p:nvGrpSpPr>
          <p:cNvPr id="720" name="Group 719">
            <a:extLst>
              <a:ext uri="{FF2B5EF4-FFF2-40B4-BE49-F238E27FC236}">
                <a16:creationId xmlns:a16="http://schemas.microsoft.com/office/drawing/2014/main" id="{1CD44592-8E7C-2784-ED07-BFB84EA617FD}"/>
              </a:ext>
            </a:extLst>
          </p:cNvPr>
          <p:cNvGrpSpPr/>
          <p:nvPr userDrawn="1"/>
        </p:nvGrpSpPr>
        <p:grpSpPr>
          <a:xfrm>
            <a:off x="4445048" y="1117745"/>
            <a:ext cx="836944" cy="1058986"/>
            <a:chOff x="5713373" y="2495550"/>
            <a:chExt cx="1204455" cy="1523999"/>
          </a:xfrm>
        </p:grpSpPr>
        <p:sp>
          <p:nvSpPr>
            <p:cNvPr id="721" name="Freeform 720">
              <a:extLst>
                <a:ext uri="{FF2B5EF4-FFF2-40B4-BE49-F238E27FC236}">
                  <a16:creationId xmlns:a16="http://schemas.microsoft.com/office/drawing/2014/main" id="{D2055F28-D60B-AAC9-60E3-C88BCE41E6C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22" name="Graphic 3">
              <a:extLst>
                <a:ext uri="{FF2B5EF4-FFF2-40B4-BE49-F238E27FC236}">
                  <a16:creationId xmlns:a16="http://schemas.microsoft.com/office/drawing/2014/main" id="{B513D928-0D3D-B93B-EBAE-04A5DBE5B4DB}"/>
                </a:ext>
              </a:extLst>
            </p:cNvPr>
            <p:cNvGrpSpPr/>
            <p:nvPr/>
          </p:nvGrpSpPr>
          <p:grpSpPr>
            <a:xfrm>
              <a:off x="5756123" y="2538146"/>
              <a:ext cx="1161705" cy="1481403"/>
              <a:chOff x="5756123" y="2538146"/>
              <a:chExt cx="1161705" cy="1481403"/>
            </a:xfrm>
            <a:solidFill>
              <a:srgbClr val="FFFFFF"/>
            </a:solidFill>
          </p:grpSpPr>
          <p:sp>
            <p:nvSpPr>
              <p:cNvPr id="728" name="Freeform 727">
                <a:extLst>
                  <a:ext uri="{FF2B5EF4-FFF2-40B4-BE49-F238E27FC236}">
                    <a16:creationId xmlns:a16="http://schemas.microsoft.com/office/drawing/2014/main" id="{4CF04E06-DBB3-C1D0-06B0-FFA6465EA56F}"/>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29" name="Freeform 728">
                <a:extLst>
                  <a:ext uri="{FF2B5EF4-FFF2-40B4-BE49-F238E27FC236}">
                    <a16:creationId xmlns:a16="http://schemas.microsoft.com/office/drawing/2014/main" id="{E520D536-61C6-47A3-3465-A3CC4EBAAFD2}"/>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30" name="Freeform 729">
                <a:extLst>
                  <a:ext uri="{FF2B5EF4-FFF2-40B4-BE49-F238E27FC236}">
                    <a16:creationId xmlns:a16="http://schemas.microsoft.com/office/drawing/2014/main" id="{979148F0-70A1-58D3-C0E9-3008503DA7E2}"/>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23" name="Graphic 3">
              <a:extLst>
                <a:ext uri="{FF2B5EF4-FFF2-40B4-BE49-F238E27FC236}">
                  <a16:creationId xmlns:a16="http://schemas.microsoft.com/office/drawing/2014/main" id="{D3792B53-B6FF-7C8A-13BC-A1CE2E65F260}"/>
                </a:ext>
              </a:extLst>
            </p:cNvPr>
            <p:cNvGrpSpPr/>
            <p:nvPr/>
          </p:nvGrpSpPr>
          <p:grpSpPr>
            <a:xfrm>
              <a:off x="5713373" y="2495550"/>
              <a:ext cx="1161705" cy="1481403"/>
              <a:chOff x="5713373" y="2495550"/>
              <a:chExt cx="1161705" cy="1481403"/>
            </a:xfrm>
            <a:solidFill>
              <a:srgbClr val="889FAF"/>
            </a:solidFill>
          </p:grpSpPr>
          <p:sp>
            <p:nvSpPr>
              <p:cNvPr id="725" name="Freeform 724">
                <a:extLst>
                  <a:ext uri="{FF2B5EF4-FFF2-40B4-BE49-F238E27FC236}">
                    <a16:creationId xmlns:a16="http://schemas.microsoft.com/office/drawing/2014/main" id="{14324632-2D81-66D2-083A-B82C3F23D85C}"/>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26" name="Freeform 725">
                <a:extLst>
                  <a:ext uri="{FF2B5EF4-FFF2-40B4-BE49-F238E27FC236}">
                    <a16:creationId xmlns:a16="http://schemas.microsoft.com/office/drawing/2014/main" id="{CE9964D5-A2C4-37A2-FC7C-E755CDE40204}"/>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27" name="Freeform 726">
                <a:extLst>
                  <a:ext uri="{FF2B5EF4-FFF2-40B4-BE49-F238E27FC236}">
                    <a16:creationId xmlns:a16="http://schemas.microsoft.com/office/drawing/2014/main" id="{CF529B14-4A0E-9FF0-39FE-1A57196D31C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24" name="Freeform 723">
              <a:extLst>
                <a:ext uri="{FF2B5EF4-FFF2-40B4-BE49-F238E27FC236}">
                  <a16:creationId xmlns:a16="http://schemas.microsoft.com/office/drawing/2014/main" id="{0130C28E-1862-2363-4720-4A70F31608A8}"/>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31" name="Group 730">
            <a:extLst>
              <a:ext uri="{FF2B5EF4-FFF2-40B4-BE49-F238E27FC236}">
                <a16:creationId xmlns:a16="http://schemas.microsoft.com/office/drawing/2014/main" id="{EDBE60C8-73F1-84B9-C4A7-6C68F0A1D8FD}"/>
              </a:ext>
            </a:extLst>
          </p:cNvPr>
          <p:cNvGrpSpPr/>
          <p:nvPr userDrawn="1"/>
        </p:nvGrpSpPr>
        <p:grpSpPr>
          <a:xfrm rot="21141228">
            <a:off x="8650020" y="2377279"/>
            <a:ext cx="992561" cy="1198786"/>
            <a:chOff x="8658893" y="3429001"/>
            <a:chExt cx="1292962" cy="1561602"/>
          </a:xfrm>
        </p:grpSpPr>
        <p:sp>
          <p:nvSpPr>
            <p:cNvPr id="732" name="Freeform 731">
              <a:extLst>
                <a:ext uri="{FF2B5EF4-FFF2-40B4-BE49-F238E27FC236}">
                  <a16:creationId xmlns:a16="http://schemas.microsoft.com/office/drawing/2014/main" id="{E2ED6AB9-B363-FF60-56DF-D80100366FA5}"/>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733" name="Freeform 732">
              <a:extLst>
                <a:ext uri="{FF2B5EF4-FFF2-40B4-BE49-F238E27FC236}">
                  <a16:creationId xmlns:a16="http://schemas.microsoft.com/office/drawing/2014/main" id="{D808A6BB-D94F-3362-3F7B-229FF0B03290}"/>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1"/>
            </a:solidFill>
            <a:ln w="9455" cap="flat">
              <a:noFill/>
              <a:prstDash val="solid"/>
              <a:miter/>
            </a:ln>
          </p:spPr>
          <p:txBody>
            <a:bodyPr rtlCol="0" anchor="ctr"/>
            <a:lstStyle/>
            <a:p>
              <a:endParaRPr lang="en-GB"/>
            </a:p>
          </p:txBody>
        </p:sp>
      </p:grpSp>
      <p:grpSp>
        <p:nvGrpSpPr>
          <p:cNvPr id="734" name="Group 733">
            <a:extLst>
              <a:ext uri="{FF2B5EF4-FFF2-40B4-BE49-F238E27FC236}">
                <a16:creationId xmlns:a16="http://schemas.microsoft.com/office/drawing/2014/main" id="{D33AB529-C1C4-2D26-7F1F-50E2A3548544}"/>
              </a:ext>
            </a:extLst>
          </p:cNvPr>
          <p:cNvGrpSpPr/>
          <p:nvPr userDrawn="1"/>
        </p:nvGrpSpPr>
        <p:grpSpPr>
          <a:xfrm>
            <a:off x="7551076" y="1153662"/>
            <a:ext cx="1373453" cy="1129227"/>
            <a:chOff x="8337955" y="559071"/>
            <a:chExt cx="1996101" cy="1641157"/>
          </a:xfrm>
        </p:grpSpPr>
        <p:sp>
          <p:nvSpPr>
            <p:cNvPr id="735" name="Freeform 734">
              <a:extLst>
                <a:ext uri="{FF2B5EF4-FFF2-40B4-BE49-F238E27FC236}">
                  <a16:creationId xmlns:a16="http://schemas.microsoft.com/office/drawing/2014/main" id="{0553737C-25F5-A0F9-7C10-A3E3A327B31D}"/>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36" name="Freeform 735">
              <a:extLst>
                <a:ext uri="{FF2B5EF4-FFF2-40B4-BE49-F238E27FC236}">
                  <a16:creationId xmlns:a16="http://schemas.microsoft.com/office/drawing/2014/main" id="{36121FF5-2153-B061-72EF-4575C0BA6104}"/>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37" name="Group 736">
            <a:extLst>
              <a:ext uri="{FF2B5EF4-FFF2-40B4-BE49-F238E27FC236}">
                <a16:creationId xmlns:a16="http://schemas.microsoft.com/office/drawing/2014/main" id="{D1B312FC-59F9-E8C5-65FB-17662FAA816B}"/>
              </a:ext>
            </a:extLst>
          </p:cNvPr>
          <p:cNvGrpSpPr/>
          <p:nvPr userDrawn="1"/>
        </p:nvGrpSpPr>
        <p:grpSpPr>
          <a:xfrm rot="18156661">
            <a:off x="5421641" y="5493763"/>
            <a:ext cx="836944" cy="1058986"/>
            <a:chOff x="5713373" y="2495550"/>
            <a:chExt cx="1204455" cy="1523999"/>
          </a:xfrm>
        </p:grpSpPr>
        <p:sp>
          <p:nvSpPr>
            <p:cNvPr id="738" name="Freeform 737">
              <a:extLst>
                <a:ext uri="{FF2B5EF4-FFF2-40B4-BE49-F238E27FC236}">
                  <a16:creationId xmlns:a16="http://schemas.microsoft.com/office/drawing/2014/main" id="{5BDFB211-927F-8192-B9F6-374D2E40E73D}"/>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39" name="Graphic 3">
              <a:extLst>
                <a:ext uri="{FF2B5EF4-FFF2-40B4-BE49-F238E27FC236}">
                  <a16:creationId xmlns:a16="http://schemas.microsoft.com/office/drawing/2014/main" id="{CBCD373D-F35D-044E-C58D-C40E6F0FD253}"/>
                </a:ext>
              </a:extLst>
            </p:cNvPr>
            <p:cNvGrpSpPr/>
            <p:nvPr/>
          </p:nvGrpSpPr>
          <p:grpSpPr>
            <a:xfrm>
              <a:off x="5756123" y="2538146"/>
              <a:ext cx="1161705" cy="1481403"/>
              <a:chOff x="5756123" y="2538146"/>
              <a:chExt cx="1161705" cy="1481403"/>
            </a:xfrm>
            <a:solidFill>
              <a:srgbClr val="FFFFFF"/>
            </a:solidFill>
          </p:grpSpPr>
          <p:sp>
            <p:nvSpPr>
              <p:cNvPr id="745" name="Freeform 744">
                <a:extLst>
                  <a:ext uri="{FF2B5EF4-FFF2-40B4-BE49-F238E27FC236}">
                    <a16:creationId xmlns:a16="http://schemas.microsoft.com/office/drawing/2014/main" id="{4E8E71B5-2567-2F29-B835-7A4D11501E49}"/>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46" name="Freeform 745">
                <a:extLst>
                  <a:ext uri="{FF2B5EF4-FFF2-40B4-BE49-F238E27FC236}">
                    <a16:creationId xmlns:a16="http://schemas.microsoft.com/office/drawing/2014/main" id="{C581A7DE-AA1A-9576-CA9C-73E0F3E7D28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47" name="Freeform 746">
                <a:extLst>
                  <a:ext uri="{FF2B5EF4-FFF2-40B4-BE49-F238E27FC236}">
                    <a16:creationId xmlns:a16="http://schemas.microsoft.com/office/drawing/2014/main" id="{582BF19E-3F11-FB6E-4B36-34FF8E3C59F7}"/>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40" name="Graphic 3">
              <a:extLst>
                <a:ext uri="{FF2B5EF4-FFF2-40B4-BE49-F238E27FC236}">
                  <a16:creationId xmlns:a16="http://schemas.microsoft.com/office/drawing/2014/main" id="{ABC9DA7B-1AFB-B7D8-B6AF-7C3673A8CDD5}"/>
                </a:ext>
              </a:extLst>
            </p:cNvPr>
            <p:cNvGrpSpPr/>
            <p:nvPr/>
          </p:nvGrpSpPr>
          <p:grpSpPr>
            <a:xfrm>
              <a:off x="5713373" y="2495550"/>
              <a:ext cx="1161705" cy="1481403"/>
              <a:chOff x="5713373" y="2495550"/>
              <a:chExt cx="1161705" cy="1481403"/>
            </a:xfrm>
            <a:solidFill>
              <a:srgbClr val="889FAF"/>
            </a:solidFill>
          </p:grpSpPr>
          <p:sp>
            <p:nvSpPr>
              <p:cNvPr id="742" name="Freeform 741">
                <a:extLst>
                  <a:ext uri="{FF2B5EF4-FFF2-40B4-BE49-F238E27FC236}">
                    <a16:creationId xmlns:a16="http://schemas.microsoft.com/office/drawing/2014/main" id="{6D9F17E7-F1A8-8E92-7A2F-E63A57CF8D5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43" name="Freeform 742">
                <a:extLst>
                  <a:ext uri="{FF2B5EF4-FFF2-40B4-BE49-F238E27FC236}">
                    <a16:creationId xmlns:a16="http://schemas.microsoft.com/office/drawing/2014/main" id="{B157694C-B3E0-14DE-497C-403CA9A0D575}"/>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44" name="Freeform 743">
                <a:extLst>
                  <a:ext uri="{FF2B5EF4-FFF2-40B4-BE49-F238E27FC236}">
                    <a16:creationId xmlns:a16="http://schemas.microsoft.com/office/drawing/2014/main" id="{9E6DC571-B31E-BE6F-E114-948CB78F2CC2}"/>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41" name="Freeform 740">
              <a:extLst>
                <a:ext uri="{FF2B5EF4-FFF2-40B4-BE49-F238E27FC236}">
                  <a16:creationId xmlns:a16="http://schemas.microsoft.com/office/drawing/2014/main" id="{23F0763E-5229-25A4-41E6-E96721D82CF7}"/>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48" name="Group 747">
            <a:extLst>
              <a:ext uri="{FF2B5EF4-FFF2-40B4-BE49-F238E27FC236}">
                <a16:creationId xmlns:a16="http://schemas.microsoft.com/office/drawing/2014/main" id="{F3052F32-0163-7F51-9A0F-E33F5B87D68A}"/>
              </a:ext>
            </a:extLst>
          </p:cNvPr>
          <p:cNvGrpSpPr/>
          <p:nvPr userDrawn="1"/>
        </p:nvGrpSpPr>
        <p:grpSpPr>
          <a:xfrm>
            <a:off x="71999" y="5493763"/>
            <a:ext cx="836944" cy="1058986"/>
            <a:chOff x="5713373" y="2495550"/>
            <a:chExt cx="1204455" cy="1523999"/>
          </a:xfrm>
        </p:grpSpPr>
        <p:sp>
          <p:nvSpPr>
            <p:cNvPr id="749" name="Freeform 748">
              <a:extLst>
                <a:ext uri="{FF2B5EF4-FFF2-40B4-BE49-F238E27FC236}">
                  <a16:creationId xmlns:a16="http://schemas.microsoft.com/office/drawing/2014/main" id="{5E4F044D-0769-FBE2-D0F9-3C6833A86380}"/>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50" name="Graphic 3">
              <a:extLst>
                <a:ext uri="{FF2B5EF4-FFF2-40B4-BE49-F238E27FC236}">
                  <a16:creationId xmlns:a16="http://schemas.microsoft.com/office/drawing/2014/main" id="{266E164C-4D98-73FF-512F-11C88943D19A}"/>
                </a:ext>
              </a:extLst>
            </p:cNvPr>
            <p:cNvGrpSpPr/>
            <p:nvPr/>
          </p:nvGrpSpPr>
          <p:grpSpPr>
            <a:xfrm>
              <a:off x="5756123" y="2538146"/>
              <a:ext cx="1161705" cy="1481403"/>
              <a:chOff x="5756123" y="2538146"/>
              <a:chExt cx="1161705" cy="1481403"/>
            </a:xfrm>
            <a:solidFill>
              <a:srgbClr val="FFFFFF"/>
            </a:solidFill>
          </p:grpSpPr>
          <p:sp>
            <p:nvSpPr>
              <p:cNvPr id="756" name="Freeform 755">
                <a:extLst>
                  <a:ext uri="{FF2B5EF4-FFF2-40B4-BE49-F238E27FC236}">
                    <a16:creationId xmlns:a16="http://schemas.microsoft.com/office/drawing/2014/main" id="{FB8B6578-7BEC-E231-4889-FCFCC688EAF9}"/>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57" name="Freeform 756">
                <a:extLst>
                  <a:ext uri="{FF2B5EF4-FFF2-40B4-BE49-F238E27FC236}">
                    <a16:creationId xmlns:a16="http://schemas.microsoft.com/office/drawing/2014/main" id="{9511A14B-8399-0E38-FFB7-EC493552343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58" name="Freeform 757">
                <a:extLst>
                  <a:ext uri="{FF2B5EF4-FFF2-40B4-BE49-F238E27FC236}">
                    <a16:creationId xmlns:a16="http://schemas.microsoft.com/office/drawing/2014/main" id="{E824AA15-B799-3E0D-F7BB-826F82507C3E}"/>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51" name="Graphic 3">
              <a:extLst>
                <a:ext uri="{FF2B5EF4-FFF2-40B4-BE49-F238E27FC236}">
                  <a16:creationId xmlns:a16="http://schemas.microsoft.com/office/drawing/2014/main" id="{64DA963A-535F-B19C-EAA2-F619B917547E}"/>
                </a:ext>
              </a:extLst>
            </p:cNvPr>
            <p:cNvGrpSpPr/>
            <p:nvPr/>
          </p:nvGrpSpPr>
          <p:grpSpPr>
            <a:xfrm>
              <a:off x="5713373" y="2495550"/>
              <a:ext cx="1161705" cy="1481403"/>
              <a:chOff x="5713373" y="2495550"/>
              <a:chExt cx="1161705" cy="1481403"/>
            </a:xfrm>
            <a:solidFill>
              <a:srgbClr val="889FAF"/>
            </a:solidFill>
          </p:grpSpPr>
          <p:sp>
            <p:nvSpPr>
              <p:cNvPr id="753" name="Freeform 752">
                <a:extLst>
                  <a:ext uri="{FF2B5EF4-FFF2-40B4-BE49-F238E27FC236}">
                    <a16:creationId xmlns:a16="http://schemas.microsoft.com/office/drawing/2014/main" id="{1FFF19FD-66C4-CDAF-3B67-14916C52A64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54" name="Freeform 753">
                <a:extLst>
                  <a:ext uri="{FF2B5EF4-FFF2-40B4-BE49-F238E27FC236}">
                    <a16:creationId xmlns:a16="http://schemas.microsoft.com/office/drawing/2014/main" id="{7EF15EFB-50E1-F9B7-3A9B-C852B048CB66}"/>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55" name="Freeform 754">
                <a:extLst>
                  <a:ext uri="{FF2B5EF4-FFF2-40B4-BE49-F238E27FC236}">
                    <a16:creationId xmlns:a16="http://schemas.microsoft.com/office/drawing/2014/main" id="{4C7889FC-75D4-D871-B349-399F4E509A86}"/>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52" name="Freeform 751">
              <a:extLst>
                <a:ext uri="{FF2B5EF4-FFF2-40B4-BE49-F238E27FC236}">
                  <a16:creationId xmlns:a16="http://schemas.microsoft.com/office/drawing/2014/main" id="{1C626C0E-5CA4-F84E-0838-EECC815C05A7}"/>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59" name="Group 758">
            <a:extLst>
              <a:ext uri="{FF2B5EF4-FFF2-40B4-BE49-F238E27FC236}">
                <a16:creationId xmlns:a16="http://schemas.microsoft.com/office/drawing/2014/main" id="{0AF81AA0-1DA2-0DB7-0556-FC28C11FA1F5}"/>
              </a:ext>
            </a:extLst>
          </p:cNvPr>
          <p:cNvGrpSpPr/>
          <p:nvPr userDrawn="1"/>
        </p:nvGrpSpPr>
        <p:grpSpPr>
          <a:xfrm rot="523368">
            <a:off x="10854169" y="4270374"/>
            <a:ext cx="836944" cy="1058986"/>
            <a:chOff x="5713373" y="2495550"/>
            <a:chExt cx="1204455" cy="1523999"/>
          </a:xfrm>
        </p:grpSpPr>
        <p:sp>
          <p:nvSpPr>
            <p:cNvPr id="760" name="Freeform 759">
              <a:extLst>
                <a:ext uri="{FF2B5EF4-FFF2-40B4-BE49-F238E27FC236}">
                  <a16:creationId xmlns:a16="http://schemas.microsoft.com/office/drawing/2014/main" id="{2AD44D11-B198-CA6E-2AE7-51A90685E2E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61" name="Graphic 3">
              <a:extLst>
                <a:ext uri="{FF2B5EF4-FFF2-40B4-BE49-F238E27FC236}">
                  <a16:creationId xmlns:a16="http://schemas.microsoft.com/office/drawing/2014/main" id="{FA703FF4-BEFD-C649-ADDA-1B26B593D101}"/>
                </a:ext>
              </a:extLst>
            </p:cNvPr>
            <p:cNvGrpSpPr/>
            <p:nvPr/>
          </p:nvGrpSpPr>
          <p:grpSpPr>
            <a:xfrm>
              <a:off x="5756123" y="2538146"/>
              <a:ext cx="1161705" cy="1481403"/>
              <a:chOff x="5756123" y="2538146"/>
              <a:chExt cx="1161705" cy="1481403"/>
            </a:xfrm>
            <a:solidFill>
              <a:srgbClr val="FFFFFF"/>
            </a:solidFill>
          </p:grpSpPr>
          <p:sp>
            <p:nvSpPr>
              <p:cNvPr id="767" name="Freeform 766">
                <a:extLst>
                  <a:ext uri="{FF2B5EF4-FFF2-40B4-BE49-F238E27FC236}">
                    <a16:creationId xmlns:a16="http://schemas.microsoft.com/office/drawing/2014/main" id="{653BF18D-4C10-A1E5-A33D-FC7B63BF6A9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68" name="Freeform 767">
                <a:extLst>
                  <a:ext uri="{FF2B5EF4-FFF2-40B4-BE49-F238E27FC236}">
                    <a16:creationId xmlns:a16="http://schemas.microsoft.com/office/drawing/2014/main" id="{D10558DD-A727-4DD2-8B36-5C2D1945BC3F}"/>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69" name="Freeform 768">
                <a:extLst>
                  <a:ext uri="{FF2B5EF4-FFF2-40B4-BE49-F238E27FC236}">
                    <a16:creationId xmlns:a16="http://schemas.microsoft.com/office/drawing/2014/main" id="{B2A963C6-B699-0113-58AB-B0978BFD0294}"/>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62" name="Graphic 3">
              <a:extLst>
                <a:ext uri="{FF2B5EF4-FFF2-40B4-BE49-F238E27FC236}">
                  <a16:creationId xmlns:a16="http://schemas.microsoft.com/office/drawing/2014/main" id="{52852F0C-F6D3-DC05-A866-76A85CD2615E}"/>
                </a:ext>
              </a:extLst>
            </p:cNvPr>
            <p:cNvGrpSpPr/>
            <p:nvPr/>
          </p:nvGrpSpPr>
          <p:grpSpPr>
            <a:xfrm>
              <a:off x="5713373" y="2495550"/>
              <a:ext cx="1161705" cy="1481403"/>
              <a:chOff x="5713373" y="2495550"/>
              <a:chExt cx="1161705" cy="1481403"/>
            </a:xfrm>
            <a:solidFill>
              <a:srgbClr val="889FAF"/>
            </a:solidFill>
          </p:grpSpPr>
          <p:sp>
            <p:nvSpPr>
              <p:cNvPr id="764" name="Freeform 763">
                <a:extLst>
                  <a:ext uri="{FF2B5EF4-FFF2-40B4-BE49-F238E27FC236}">
                    <a16:creationId xmlns:a16="http://schemas.microsoft.com/office/drawing/2014/main" id="{02DABBE0-FF3E-557F-9893-CDD82AA16276}"/>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lumMod val="40000"/>
                  <a:lumOff val="60000"/>
                </a:schemeClr>
              </a:solidFill>
              <a:ln w="9450" cap="flat">
                <a:noFill/>
                <a:prstDash val="solid"/>
                <a:miter/>
              </a:ln>
            </p:spPr>
            <p:txBody>
              <a:bodyPr rtlCol="0" anchor="ctr"/>
              <a:lstStyle/>
              <a:p>
                <a:endParaRPr lang="en-GB"/>
              </a:p>
            </p:txBody>
          </p:sp>
          <p:sp>
            <p:nvSpPr>
              <p:cNvPr id="765" name="Freeform 764">
                <a:extLst>
                  <a:ext uri="{FF2B5EF4-FFF2-40B4-BE49-F238E27FC236}">
                    <a16:creationId xmlns:a16="http://schemas.microsoft.com/office/drawing/2014/main" id="{6C6AB6D7-6D48-149A-B164-DE83A685FD21}"/>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lumMod val="40000"/>
                  <a:lumOff val="60000"/>
                </a:schemeClr>
              </a:solidFill>
              <a:ln w="9450" cap="flat">
                <a:noFill/>
                <a:prstDash val="solid"/>
                <a:miter/>
              </a:ln>
            </p:spPr>
            <p:txBody>
              <a:bodyPr rtlCol="0" anchor="ctr"/>
              <a:lstStyle/>
              <a:p>
                <a:endParaRPr lang="en-GB"/>
              </a:p>
            </p:txBody>
          </p:sp>
          <p:sp>
            <p:nvSpPr>
              <p:cNvPr id="766" name="Freeform 765">
                <a:extLst>
                  <a:ext uri="{FF2B5EF4-FFF2-40B4-BE49-F238E27FC236}">
                    <a16:creationId xmlns:a16="http://schemas.microsoft.com/office/drawing/2014/main" id="{C46CED99-964A-E5A1-E964-7049B94C9FD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lumMod val="40000"/>
                  <a:lumOff val="60000"/>
                </a:schemeClr>
              </a:solidFill>
              <a:ln w="9450" cap="flat">
                <a:noFill/>
                <a:prstDash val="solid"/>
                <a:miter/>
              </a:ln>
            </p:spPr>
            <p:txBody>
              <a:bodyPr rtlCol="0" anchor="ctr"/>
              <a:lstStyle/>
              <a:p>
                <a:endParaRPr lang="en-GB"/>
              </a:p>
            </p:txBody>
          </p:sp>
        </p:grpSp>
        <p:sp>
          <p:nvSpPr>
            <p:cNvPr id="763" name="Freeform 762">
              <a:extLst>
                <a:ext uri="{FF2B5EF4-FFF2-40B4-BE49-F238E27FC236}">
                  <a16:creationId xmlns:a16="http://schemas.microsoft.com/office/drawing/2014/main" id="{6A739125-2231-410E-18E3-30F8C4191AF1}"/>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70" name="Group 769">
            <a:extLst>
              <a:ext uri="{FF2B5EF4-FFF2-40B4-BE49-F238E27FC236}">
                <a16:creationId xmlns:a16="http://schemas.microsoft.com/office/drawing/2014/main" id="{8A0C5822-6287-E9B1-EA26-E7772B5C02EF}"/>
              </a:ext>
            </a:extLst>
          </p:cNvPr>
          <p:cNvGrpSpPr/>
          <p:nvPr userDrawn="1"/>
        </p:nvGrpSpPr>
        <p:grpSpPr>
          <a:xfrm rot="19048606">
            <a:off x="10873197" y="1753865"/>
            <a:ext cx="836944" cy="1058986"/>
            <a:chOff x="5713373" y="2495550"/>
            <a:chExt cx="1204455" cy="1523999"/>
          </a:xfrm>
        </p:grpSpPr>
        <p:sp>
          <p:nvSpPr>
            <p:cNvPr id="771" name="Freeform 770">
              <a:extLst>
                <a:ext uri="{FF2B5EF4-FFF2-40B4-BE49-F238E27FC236}">
                  <a16:creationId xmlns:a16="http://schemas.microsoft.com/office/drawing/2014/main" id="{0929D657-F34A-8413-7163-B07B46824B2B}"/>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72" name="Graphic 3">
              <a:extLst>
                <a:ext uri="{FF2B5EF4-FFF2-40B4-BE49-F238E27FC236}">
                  <a16:creationId xmlns:a16="http://schemas.microsoft.com/office/drawing/2014/main" id="{89553EF4-88D0-9A94-83ED-A46E0E10FD01}"/>
                </a:ext>
              </a:extLst>
            </p:cNvPr>
            <p:cNvGrpSpPr/>
            <p:nvPr/>
          </p:nvGrpSpPr>
          <p:grpSpPr>
            <a:xfrm>
              <a:off x="5756123" y="2538146"/>
              <a:ext cx="1161705" cy="1481403"/>
              <a:chOff x="5756123" y="2538146"/>
              <a:chExt cx="1161705" cy="1481403"/>
            </a:xfrm>
            <a:solidFill>
              <a:srgbClr val="FFFFFF"/>
            </a:solidFill>
          </p:grpSpPr>
          <p:sp>
            <p:nvSpPr>
              <p:cNvPr id="778" name="Freeform 777">
                <a:extLst>
                  <a:ext uri="{FF2B5EF4-FFF2-40B4-BE49-F238E27FC236}">
                    <a16:creationId xmlns:a16="http://schemas.microsoft.com/office/drawing/2014/main" id="{0B4EE41B-1416-98BA-AA66-D4C9245B1FEA}"/>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79" name="Freeform 778">
                <a:extLst>
                  <a:ext uri="{FF2B5EF4-FFF2-40B4-BE49-F238E27FC236}">
                    <a16:creationId xmlns:a16="http://schemas.microsoft.com/office/drawing/2014/main" id="{2518A98B-A083-2751-FEA8-C772240C068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80" name="Freeform 779">
                <a:extLst>
                  <a:ext uri="{FF2B5EF4-FFF2-40B4-BE49-F238E27FC236}">
                    <a16:creationId xmlns:a16="http://schemas.microsoft.com/office/drawing/2014/main" id="{60683CD2-93C3-2FB6-3A54-EE29204A37E3}"/>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73" name="Graphic 3">
              <a:extLst>
                <a:ext uri="{FF2B5EF4-FFF2-40B4-BE49-F238E27FC236}">
                  <a16:creationId xmlns:a16="http://schemas.microsoft.com/office/drawing/2014/main" id="{CEB66C5B-E1A9-577B-FFAF-EAB2BF795F26}"/>
                </a:ext>
              </a:extLst>
            </p:cNvPr>
            <p:cNvGrpSpPr/>
            <p:nvPr/>
          </p:nvGrpSpPr>
          <p:grpSpPr>
            <a:xfrm>
              <a:off x="5713373" y="2495550"/>
              <a:ext cx="1161705" cy="1481403"/>
              <a:chOff x="5713373" y="2495550"/>
              <a:chExt cx="1161705" cy="1481403"/>
            </a:xfrm>
            <a:solidFill>
              <a:srgbClr val="889FAF"/>
            </a:solidFill>
          </p:grpSpPr>
          <p:sp>
            <p:nvSpPr>
              <p:cNvPr id="775" name="Freeform 774">
                <a:extLst>
                  <a:ext uri="{FF2B5EF4-FFF2-40B4-BE49-F238E27FC236}">
                    <a16:creationId xmlns:a16="http://schemas.microsoft.com/office/drawing/2014/main" id="{C0EDB8A5-0CFF-795A-EB41-8590F01EFD8D}"/>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5"/>
              </a:solidFill>
              <a:ln w="9450" cap="flat">
                <a:noFill/>
                <a:prstDash val="solid"/>
                <a:miter/>
              </a:ln>
            </p:spPr>
            <p:txBody>
              <a:bodyPr rtlCol="0" anchor="ctr"/>
              <a:lstStyle/>
              <a:p>
                <a:endParaRPr lang="en-GB"/>
              </a:p>
            </p:txBody>
          </p:sp>
          <p:sp>
            <p:nvSpPr>
              <p:cNvPr id="776" name="Freeform 775">
                <a:extLst>
                  <a:ext uri="{FF2B5EF4-FFF2-40B4-BE49-F238E27FC236}">
                    <a16:creationId xmlns:a16="http://schemas.microsoft.com/office/drawing/2014/main" id="{96ADD5ED-00E4-2BDF-A646-4F1530A56357}"/>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5"/>
              </a:solidFill>
              <a:ln w="9450" cap="flat">
                <a:noFill/>
                <a:prstDash val="solid"/>
                <a:miter/>
              </a:ln>
            </p:spPr>
            <p:txBody>
              <a:bodyPr rtlCol="0" anchor="ctr"/>
              <a:lstStyle/>
              <a:p>
                <a:endParaRPr lang="en-GB"/>
              </a:p>
            </p:txBody>
          </p:sp>
          <p:sp>
            <p:nvSpPr>
              <p:cNvPr id="777" name="Freeform 776">
                <a:extLst>
                  <a:ext uri="{FF2B5EF4-FFF2-40B4-BE49-F238E27FC236}">
                    <a16:creationId xmlns:a16="http://schemas.microsoft.com/office/drawing/2014/main" id="{F786DB70-2451-7378-0778-238D8185B75E}"/>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5"/>
              </a:solidFill>
              <a:ln w="9450" cap="flat">
                <a:noFill/>
                <a:prstDash val="solid"/>
                <a:miter/>
              </a:ln>
            </p:spPr>
            <p:txBody>
              <a:bodyPr rtlCol="0" anchor="ctr"/>
              <a:lstStyle/>
              <a:p>
                <a:endParaRPr lang="en-GB"/>
              </a:p>
            </p:txBody>
          </p:sp>
        </p:grpSp>
        <p:sp>
          <p:nvSpPr>
            <p:cNvPr id="774" name="Freeform 773">
              <a:extLst>
                <a:ext uri="{FF2B5EF4-FFF2-40B4-BE49-F238E27FC236}">
                  <a16:creationId xmlns:a16="http://schemas.microsoft.com/office/drawing/2014/main" id="{F63F01FE-AB55-65E7-06C8-463EE3DBBAC5}"/>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81" name="Group 780">
            <a:extLst>
              <a:ext uri="{FF2B5EF4-FFF2-40B4-BE49-F238E27FC236}">
                <a16:creationId xmlns:a16="http://schemas.microsoft.com/office/drawing/2014/main" id="{F898DBFB-F07E-3607-70C7-F8330F30DA82}"/>
              </a:ext>
            </a:extLst>
          </p:cNvPr>
          <p:cNvGrpSpPr/>
          <p:nvPr userDrawn="1"/>
        </p:nvGrpSpPr>
        <p:grpSpPr>
          <a:xfrm>
            <a:off x="7907692" y="5533638"/>
            <a:ext cx="1373453" cy="1129227"/>
            <a:chOff x="8337955" y="559071"/>
            <a:chExt cx="1996101" cy="1641157"/>
          </a:xfrm>
        </p:grpSpPr>
        <p:sp>
          <p:nvSpPr>
            <p:cNvPr id="782" name="Freeform 781">
              <a:extLst>
                <a:ext uri="{FF2B5EF4-FFF2-40B4-BE49-F238E27FC236}">
                  <a16:creationId xmlns:a16="http://schemas.microsoft.com/office/drawing/2014/main" id="{026727B8-8E8D-D7D9-C391-C7A43F8CBAF9}"/>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3" name="Freeform 782">
              <a:extLst>
                <a:ext uri="{FF2B5EF4-FFF2-40B4-BE49-F238E27FC236}">
                  <a16:creationId xmlns:a16="http://schemas.microsoft.com/office/drawing/2014/main" id="{E1C8F9F3-BCED-3941-49DD-5731341F580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784" name="Group 783">
            <a:extLst>
              <a:ext uri="{FF2B5EF4-FFF2-40B4-BE49-F238E27FC236}">
                <a16:creationId xmlns:a16="http://schemas.microsoft.com/office/drawing/2014/main" id="{AC57D5EE-EED5-30F6-77D3-B13885990358}"/>
              </a:ext>
            </a:extLst>
          </p:cNvPr>
          <p:cNvGrpSpPr/>
          <p:nvPr userDrawn="1"/>
        </p:nvGrpSpPr>
        <p:grpSpPr>
          <a:xfrm>
            <a:off x="2630475" y="3870483"/>
            <a:ext cx="1373453" cy="1129227"/>
            <a:chOff x="8337955" y="559071"/>
            <a:chExt cx="1996101" cy="1641157"/>
          </a:xfrm>
        </p:grpSpPr>
        <p:sp>
          <p:nvSpPr>
            <p:cNvPr id="785" name="Freeform 784">
              <a:extLst>
                <a:ext uri="{FF2B5EF4-FFF2-40B4-BE49-F238E27FC236}">
                  <a16:creationId xmlns:a16="http://schemas.microsoft.com/office/drawing/2014/main" id="{4028738D-CE35-88D5-CCC9-4E3AF1711F73}"/>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6" name="Freeform 785">
              <a:extLst>
                <a:ext uri="{FF2B5EF4-FFF2-40B4-BE49-F238E27FC236}">
                  <a16:creationId xmlns:a16="http://schemas.microsoft.com/office/drawing/2014/main" id="{0618160B-5BF4-BBCC-9200-BF8D2242F15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5"/>
            </a:solidFill>
            <a:ln w="9480" cap="flat">
              <a:noFill/>
              <a:prstDash val="solid"/>
              <a:miter/>
            </a:ln>
          </p:spPr>
          <p:txBody>
            <a:bodyPr rtlCol="0" anchor="ctr"/>
            <a:lstStyle/>
            <a:p>
              <a:endParaRPr lang="en-GB"/>
            </a:p>
          </p:txBody>
        </p:sp>
      </p:grpSp>
      <p:grpSp>
        <p:nvGrpSpPr>
          <p:cNvPr id="787" name="Group 786">
            <a:extLst>
              <a:ext uri="{FF2B5EF4-FFF2-40B4-BE49-F238E27FC236}">
                <a16:creationId xmlns:a16="http://schemas.microsoft.com/office/drawing/2014/main" id="{E030A3AB-1978-7A0D-72D5-452B8E013743}"/>
              </a:ext>
            </a:extLst>
          </p:cNvPr>
          <p:cNvGrpSpPr/>
          <p:nvPr userDrawn="1"/>
        </p:nvGrpSpPr>
        <p:grpSpPr>
          <a:xfrm rot="2523440">
            <a:off x="1744636" y="1263390"/>
            <a:ext cx="1373453" cy="1129227"/>
            <a:chOff x="8337955" y="559071"/>
            <a:chExt cx="1996101" cy="1641157"/>
          </a:xfrm>
        </p:grpSpPr>
        <p:sp>
          <p:nvSpPr>
            <p:cNvPr id="788" name="Freeform 787">
              <a:extLst>
                <a:ext uri="{FF2B5EF4-FFF2-40B4-BE49-F238E27FC236}">
                  <a16:creationId xmlns:a16="http://schemas.microsoft.com/office/drawing/2014/main" id="{F4ECDEF8-0B35-26C4-5427-BADD571C11D7}"/>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9" name="Freeform 788">
              <a:extLst>
                <a:ext uri="{FF2B5EF4-FFF2-40B4-BE49-F238E27FC236}">
                  <a16:creationId xmlns:a16="http://schemas.microsoft.com/office/drawing/2014/main" id="{25ED90CB-3118-F433-6A68-137B5985002F}"/>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90" name="Group 789">
            <a:extLst>
              <a:ext uri="{FF2B5EF4-FFF2-40B4-BE49-F238E27FC236}">
                <a16:creationId xmlns:a16="http://schemas.microsoft.com/office/drawing/2014/main" id="{08A13077-CAEE-665F-F0C8-9BBE36D8E5D3}"/>
              </a:ext>
            </a:extLst>
          </p:cNvPr>
          <p:cNvGrpSpPr/>
          <p:nvPr userDrawn="1"/>
        </p:nvGrpSpPr>
        <p:grpSpPr>
          <a:xfrm rot="2349700">
            <a:off x="23316" y="2955316"/>
            <a:ext cx="1373453" cy="1129227"/>
            <a:chOff x="8337955" y="559071"/>
            <a:chExt cx="1996101" cy="1641157"/>
          </a:xfrm>
        </p:grpSpPr>
        <p:sp>
          <p:nvSpPr>
            <p:cNvPr id="791" name="Freeform 790">
              <a:extLst>
                <a:ext uri="{FF2B5EF4-FFF2-40B4-BE49-F238E27FC236}">
                  <a16:creationId xmlns:a16="http://schemas.microsoft.com/office/drawing/2014/main" id="{2BEFCD5A-17A2-AC95-F480-37EBA80FB6C3}"/>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92" name="Freeform 791">
              <a:extLst>
                <a:ext uri="{FF2B5EF4-FFF2-40B4-BE49-F238E27FC236}">
                  <a16:creationId xmlns:a16="http://schemas.microsoft.com/office/drawing/2014/main" id="{ED5E531E-7397-4F07-7237-678D1A1C7122}"/>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793" name="Group 792">
            <a:extLst>
              <a:ext uri="{FF2B5EF4-FFF2-40B4-BE49-F238E27FC236}">
                <a16:creationId xmlns:a16="http://schemas.microsoft.com/office/drawing/2014/main" id="{13E9D0BA-FFF1-7478-7341-C3CF06EDA2DC}"/>
              </a:ext>
            </a:extLst>
          </p:cNvPr>
          <p:cNvGrpSpPr/>
          <p:nvPr userDrawn="1"/>
        </p:nvGrpSpPr>
        <p:grpSpPr>
          <a:xfrm>
            <a:off x="-4" y="-1"/>
            <a:ext cx="1373453" cy="1129227"/>
            <a:chOff x="8337955" y="559071"/>
            <a:chExt cx="1996101" cy="1641157"/>
          </a:xfrm>
        </p:grpSpPr>
        <p:sp>
          <p:nvSpPr>
            <p:cNvPr id="794" name="Freeform 793">
              <a:extLst>
                <a:ext uri="{FF2B5EF4-FFF2-40B4-BE49-F238E27FC236}">
                  <a16:creationId xmlns:a16="http://schemas.microsoft.com/office/drawing/2014/main" id="{1A53B6D2-2974-1D7F-04A7-135B1F9C3171}"/>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95" name="Freeform 794">
              <a:extLst>
                <a:ext uri="{FF2B5EF4-FFF2-40B4-BE49-F238E27FC236}">
                  <a16:creationId xmlns:a16="http://schemas.microsoft.com/office/drawing/2014/main" id="{F1269057-9897-4797-818F-437CC0D53127}"/>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96" name="Group 795">
            <a:extLst>
              <a:ext uri="{FF2B5EF4-FFF2-40B4-BE49-F238E27FC236}">
                <a16:creationId xmlns:a16="http://schemas.microsoft.com/office/drawing/2014/main" id="{CD5B9F65-2ACB-4E1E-E464-54A2B393D777}"/>
              </a:ext>
            </a:extLst>
          </p:cNvPr>
          <p:cNvGrpSpPr/>
          <p:nvPr userDrawn="1"/>
        </p:nvGrpSpPr>
        <p:grpSpPr>
          <a:xfrm rot="19890719">
            <a:off x="5209117" y="42437"/>
            <a:ext cx="748800" cy="769076"/>
            <a:chOff x="6260403" y="898972"/>
            <a:chExt cx="748800" cy="769076"/>
          </a:xfrm>
        </p:grpSpPr>
        <p:sp>
          <p:nvSpPr>
            <p:cNvPr id="797" name="Freeform 796">
              <a:extLst>
                <a:ext uri="{FF2B5EF4-FFF2-40B4-BE49-F238E27FC236}">
                  <a16:creationId xmlns:a16="http://schemas.microsoft.com/office/drawing/2014/main" id="{BBDDF21D-27FB-9787-F6E1-2DBA80E13CB4}"/>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798" name="Freeform 797">
              <a:extLst>
                <a:ext uri="{FF2B5EF4-FFF2-40B4-BE49-F238E27FC236}">
                  <a16:creationId xmlns:a16="http://schemas.microsoft.com/office/drawing/2014/main" id="{AAD9CC64-FFF5-2DD7-05F9-05741C54197A}"/>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799" name="Group 798">
            <a:extLst>
              <a:ext uri="{FF2B5EF4-FFF2-40B4-BE49-F238E27FC236}">
                <a16:creationId xmlns:a16="http://schemas.microsoft.com/office/drawing/2014/main" id="{0020C256-B101-C177-125D-3C88AB8F3B65}"/>
              </a:ext>
            </a:extLst>
          </p:cNvPr>
          <p:cNvGrpSpPr/>
          <p:nvPr userDrawn="1"/>
        </p:nvGrpSpPr>
        <p:grpSpPr>
          <a:xfrm>
            <a:off x="9370694" y="1437105"/>
            <a:ext cx="748800" cy="769076"/>
            <a:chOff x="6260403" y="898972"/>
            <a:chExt cx="748800" cy="769076"/>
          </a:xfrm>
        </p:grpSpPr>
        <p:sp>
          <p:nvSpPr>
            <p:cNvPr id="800" name="Freeform 799">
              <a:extLst>
                <a:ext uri="{FF2B5EF4-FFF2-40B4-BE49-F238E27FC236}">
                  <a16:creationId xmlns:a16="http://schemas.microsoft.com/office/drawing/2014/main" id="{6D29C782-A585-5F25-68D5-1E7460AF0B91}"/>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1" name="Freeform 800">
              <a:extLst>
                <a:ext uri="{FF2B5EF4-FFF2-40B4-BE49-F238E27FC236}">
                  <a16:creationId xmlns:a16="http://schemas.microsoft.com/office/drawing/2014/main" id="{A641237E-47FB-0F3F-968B-93922A4EAF5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2" name="Group 801">
            <a:extLst>
              <a:ext uri="{FF2B5EF4-FFF2-40B4-BE49-F238E27FC236}">
                <a16:creationId xmlns:a16="http://schemas.microsoft.com/office/drawing/2014/main" id="{66B9E628-FE9B-2289-FD56-CA90A52241F6}"/>
              </a:ext>
            </a:extLst>
          </p:cNvPr>
          <p:cNvGrpSpPr/>
          <p:nvPr userDrawn="1"/>
        </p:nvGrpSpPr>
        <p:grpSpPr>
          <a:xfrm rot="1334456">
            <a:off x="7850963" y="4584069"/>
            <a:ext cx="748800" cy="769076"/>
            <a:chOff x="6260403" y="898972"/>
            <a:chExt cx="748800" cy="769076"/>
          </a:xfrm>
        </p:grpSpPr>
        <p:sp>
          <p:nvSpPr>
            <p:cNvPr id="803" name="Freeform 802">
              <a:extLst>
                <a:ext uri="{FF2B5EF4-FFF2-40B4-BE49-F238E27FC236}">
                  <a16:creationId xmlns:a16="http://schemas.microsoft.com/office/drawing/2014/main" id="{951667F2-2DF8-8715-413B-E4BFAA3DDD01}"/>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4" name="Freeform 803">
              <a:extLst>
                <a:ext uri="{FF2B5EF4-FFF2-40B4-BE49-F238E27FC236}">
                  <a16:creationId xmlns:a16="http://schemas.microsoft.com/office/drawing/2014/main" id="{16FDAC6B-6ECB-CC4F-6342-31C09FAA60D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5" name="Group 804">
            <a:extLst>
              <a:ext uri="{FF2B5EF4-FFF2-40B4-BE49-F238E27FC236}">
                <a16:creationId xmlns:a16="http://schemas.microsoft.com/office/drawing/2014/main" id="{122A273A-05C9-D252-8B78-1F236E2E03D1}"/>
              </a:ext>
            </a:extLst>
          </p:cNvPr>
          <p:cNvGrpSpPr/>
          <p:nvPr userDrawn="1"/>
        </p:nvGrpSpPr>
        <p:grpSpPr>
          <a:xfrm rot="19890719">
            <a:off x="1765128" y="4790423"/>
            <a:ext cx="748800" cy="769076"/>
            <a:chOff x="6260403" y="898972"/>
            <a:chExt cx="748800" cy="769076"/>
          </a:xfrm>
        </p:grpSpPr>
        <p:sp>
          <p:nvSpPr>
            <p:cNvPr id="806" name="Freeform 805">
              <a:extLst>
                <a:ext uri="{FF2B5EF4-FFF2-40B4-BE49-F238E27FC236}">
                  <a16:creationId xmlns:a16="http://schemas.microsoft.com/office/drawing/2014/main" id="{8486B783-E89A-41FC-834E-D67E773E7F1A}"/>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7" name="Freeform 806">
              <a:extLst>
                <a:ext uri="{FF2B5EF4-FFF2-40B4-BE49-F238E27FC236}">
                  <a16:creationId xmlns:a16="http://schemas.microsoft.com/office/drawing/2014/main" id="{390014A4-36D4-D82D-904C-5A588027380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8" name="Group 807">
            <a:extLst>
              <a:ext uri="{FF2B5EF4-FFF2-40B4-BE49-F238E27FC236}">
                <a16:creationId xmlns:a16="http://schemas.microsoft.com/office/drawing/2014/main" id="{74374BAA-84AE-622B-A3E5-C19410F36312}"/>
              </a:ext>
            </a:extLst>
          </p:cNvPr>
          <p:cNvGrpSpPr/>
          <p:nvPr userDrawn="1"/>
        </p:nvGrpSpPr>
        <p:grpSpPr>
          <a:xfrm rot="1334456">
            <a:off x="3378035" y="1010422"/>
            <a:ext cx="748800" cy="769076"/>
            <a:chOff x="6260403" y="898972"/>
            <a:chExt cx="748800" cy="769076"/>
          </a:xfrm>
        </p:grpSpPr>
        <p:sp>
          <p:nvSpPr>
            <p:cNvPr id="809" name="Freeform 808">
              <a:extLst>
                <a:ext uri="{FF2B5EF4-FFF2-40B4-BE49-F238E27FC236}">
                  <a16:creationId xmlns:a16="http://schemas.microsoft.com/office/drawing/2014/main" id="{8D920D10-E97B-6F9D-FD65-642453BF0989}"/>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10" name="Freeform 809">
              <a:extLst>
                <a:ext uri="{FF2B5EF4-FFF2-40B4-BE49-F238E27FC236}">
                  <a16:creationId xmlns:a16="http://schemas.microsoft.com/office/drawing/2014/main" id="{A5CAE5DF-B2DA-65BD-40F4-44601E72EE9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11" name="Group 810">
            <a:extLst>
              <a:ext uri="{FF2B5EF4-FFF2-40B4-BE49-F238E27FC236}">
                <a16:creationId xmlns:a16="http://schemas.microsoft.com/office/drawing/2014/main" id="{971E7E40-17FA-CFA1-2AEA-A55E8ACBD0D0}"/>
              </a:ext>
            </a:extLst>
          </p:cNvPr>
          <p:cNvGrpSpPr/>
          <p:nvPr userDrawn="1"/>
        </p:nvGrpSpPr>
        <p:grpSpPr>
          <a:xfrm rot="18724759">
            <a:off x="9700555" y="5321205"/>
            <a:ext cx="776793" cy="938188"/>
            <a:chOff x="8658893" y="3429001"/>
            <a:chExt cx="1292962" cy="1561602"/>
          </a:xfrm>
        </p:grpSpPr>
        <p:sp>
          <p:nvSpPr>
            <p:cNvPr id="812" name="Freeform 811">
              <a:extLst>
                <a:ext uri="{FF2B5EF4-FFF2-40B4-BE49-F238E27FC236}">
                  <a16:creationId xmlns:a16="http://schemas.microsoft.com/office/drawing/2014/main" id="{03A6308B-C8B5-C669-26CB-3427CD950EE4}"/>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3" name="Freeform 812">
              <a:extLst>
                <a:ext uri="{FF2B5EF4-FFF2-40B4-BE49-F238E27FC236}">
                  <a16:creationId xmlns:a16="http://schemas.microsoft.com/office/drawing/2014/main" id="{23F2EDF8-3CB6-893B-5256-135F8C4C75BD}"/>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14" name="Group 813">
            <a:extLst>
              <a:ext uri="{FF2B5EF4-FFF2-40B4-BE49-F238E27FC236}">
                <a16:creationId xmlns:a16="http://schemas.microsoft.com/office/drawing/2014/main" id="{000DB9C7-427E-DB4D-D8D7-39BFBAB32384}"/>
              </a:ext>
            </a:extLst>
          </p:cNvPr>
          <p:cNvGrpSpPr/>
          <p:nvPr userDrawn="1"/>
        </p:nvGrpSpPr>
        <p:grpSpPr>
          <a:xfrm rot="18724759">
            <a:off x="3884817" y="4997155"/>
            <a:ext cx="1069968" cy="1292276"/>
            <a:chOff x="8658893" y="3429001"/>
            <a:chExt cx="1292962" cy="1561602"/>
          </a:xfrm>
        </p:grpSpPr>
        <p:sp>
          <p:nvSpPr>
            <p:cNvPr id="815" name="Freeform 814">
              <a:extLst>
                <a:ext uri="{FF2B5EF4-FFF2-40B4-BE49-F238E27FC236}">
                  <a16:creationId xmlns:a16="http://schemas.microsoft.com/office/drawing/2014/main" id="{A8B90C02-4A63-C2F5-2D9E-E369A8E391DC}"/>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6" name="Freeform 815">
              <a:extLst>
                <a:ext uri="{FF2B5EF4-FFF2-40B4-BE49-F238E27FC236}">
                  <a16:creationId xmlns:a16="http://schemas.microsoft.com/office/drawing/2014/main" id="{A79D9693-2C62-1780-FA36-9652BD541EBC}"/>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17" name="Group 816">
            <a:extLst>
              <a:ext uri="{FF2B5EF4-FFF2-40B4-BE49-F238E27FC236}">
                <a16:creationId xmlns:a16="http://schemas.microsoft.com/office/drawing/2014/main" id="{45C43732-4B1F-BDD7-6993-6E7511318F0D}"/>
              </a:ext>
            </a:extLst>
          </p:cNvPr>
          <p:cNvGrpSpPr/>
          <p:nvPr userDrawn="1"/>
        </p:nvGrpSpPr>
        <p:grpSpPr>
          <a:xfrm rot="20936416">
            <a:off x="6283175" y="4449554"/>
            <a:ext cx="1047403" cy="1265023"/>
            <a:chOff x="8658893" y="3429001"/>
            <a:chExt cx="1292962" cy="1561602"/>
          </a:xfrm>
        </p:grpSpPr>
        <p:sp>
          <p:nvSpPr>
            <p:cNvPr id="818" name="Freeform 817">
              <a:extLst>
                <a:ext uri="{FF2B5EF4-FFF2-40B4-BE49-F238E27FC236}">
                  <a16:creationId xmlns:a16="http://schemas.microsoft.com/office/drawing/2014/main" id="{E8AB4B8B-8D31-7376-3ABA-AEF34648E2A5}"/>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9" name="Freeform 818">
              <a:extLst>
                <a:ext uri="{FF2B5EF4-FFF2-40B4-BE49-F238E27FC236}">
                  <a16:creationId xmlns:a16="http://schemas.microsoft.com/office/drawing/2014/main" id="{3B0D6C82-1FDC-11AA-4446-79BB2DAF0100}"/>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20" name="Group 819">
            <a:extLst>
              <a:ext uri="{FF2B5EF4-FFF2-40B4-BE49-F238E27FC236}">
                <a16:creationId xmlns:a16="http://schemas.microsoft.com/office/drawing/2014/main" id="{3424111C-BADE-783F-F5B5-A60392BDAA6B}"/>
              </a:ext>
            </a:extLst>
          </p:cNvPr>
          <p:cNvGrpSpPr/>
          <p:nvPr userDrawn="1"/>
        </p:nvGrpSpPr>
        <p:grpSpPr>
          <a:xfrm rot="18724759">
            <a:off x="2742996" y="2500100"/>
            <a:ext cx="776793" cy="938188"/>
            <a:chOff x="8658893" y="3429001"/>
            <a:chExt cx="1292962" cy="1561602"/>
          </a:xfrm>
        </p:grpSpPr>
        <p:sp>
          <p:nvSpPr>
            <p:cNvPr id="821" name="Freeform 820">
              <a:extLst>
                <a:ext uri="{FF2B5EF4-FFF2-40B4-BE49-F238E27FC236}">
                  <a16:creationId xmlns:a16="http://schemas.microsoft.com/office/drawing/2014/main" id="{38E05A46-2276-F673-ADBC-B057F62BC0F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22" name="Freeform 821">
              <a:extLst>
                <a:ext uri="{FF2B5EF4-FFF2-40B4-BE49-F238E27FC236}">
                  <a16:creationId xmlns:a16="http://schemas.microsoft.com/office/drawing/2014/main" id="{4F0A0C96-F639-91A7-A9D0-0EF99079ABB2}"/>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1"/>
            </a:solidFill>
            <a:ln w="9455" cap="flat">
              <a:noFill/>
              <a:prstDash val="solid"/>
              <a:miter/>
            </a:ln>
          </p:spPr>
          <p:txBody>
            <a:bodyPr rtlCol="0" anchor="ctr"/>
            <a:lstStyle/>
            <a:p>
              <a:endParaRPr lang="en-GB"/>
            </a:p>
          </p:txBody>
        </p:sp>
      </p:grpSp>
      <p:grpSp>
        <p:nvGrpSpPr>
          <p:cNvPr id="823" name="Group 822">
            <a:extLst>
              <a:ext uri="{FF2B5EF4-FFF2-40B4-BE49-F238E27FC236}">
                <a16:creationId xmlns:a16="http://schemas.microsoft.com/office/drawing/2014/main" id="{7EB0F5A1-8652-FA64-2892-B8C43CD53009}"/>
              </a:ext>
            </a:extLst>
          </p:cNvPr>
          <p:cNvGrpSpPr/>
          <p:nvPr userDrawn="1"/>
        </p:nvGrpSpPr>
        <p:grpSpPr>
          <a:xfrm rot="20936416">
            <a:off x="417606" y="1293973"/>
            <a:ext cx="877746" cy="1060116"/>
            <a:chOff x="8658893" y="3429001"/>
            <a:chExt cx="1292962" cy="1561602"/>
          </a:xfrm>
        </p:grpSpPr>
        <p:sp>
          <p:nvSpPr>
            <p:cNvPr id="824" name="Freeform 823">
              <a:extLst>
                <a:ext uri="{FF2B5EF4-FFF2-40B4-BE49-F238E27FC236}">
                  <a16:creationId xmlns:a16="http://schemas.microsoft.com/office/drawing/2014/main" id="{BC606439-E8C8-5A66-2F66-4BE3A97096E2}"/>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25" name="Freeform 824">
              <a:extLst>
                <a:ext uri="{FF2B5EF4-FFF2-40B4-BE49-F238E27FC236}">
                  <a16:creationId xmlns:a16="http://schemas.microsoft.com/office/drawing/2014/main" id="{D787BC18-BEE5-44DA-47C0-569F50528DAE}"/>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34" name="Group 833">
            <a:extLst>
              <a:ext uri="{FF2B5EF4-FFF2-40B4-BE49-F238E27FC236}">
                <a16:creationId xmlns:a16="http://schemas.microsoft.com/office/drawing/2014/main" id="{1789049E-50E1-72FC-1F9E-9381DC1E856A}"/>
              </a:ext>
            </a:extLst>
          </p:cNvPr>
          <p:cNvGrpSpPr/>
          <p:nvPr userDrawn="1"/>
        </p:nvGrpSpPr>
        <p:grpSpPr>
          <a:xfrm>
            <a:off x="6789266" y="341819"/>
            <a:ext cx="1105881" cy="604858"/>
            <a:chOff x="1596719" y="1027510"/>
            <a:chExt cx="1591485" cy="870457"/>
          </a:xfrm>
        </p:grpSpPr>
        <p:sp>
          <p:nvSpPr>
            <p:cNvPr id="835" name="Freeform 834">
              <a:extLst>
                <a:ext uri="{FF2B5EF4-FFF2-40B4-BE49-F238E27FC236}">
                  <a16:creationId xmlns:a16="http://schemas.microsoft.com/office/drawing/2014/main" id="{3E3E248F-B7C1-6C9A-BD0D-2261C4BA3805}"/>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836" name="Freeform 835">
              <a:extLst>
                <a:ext uri="{FF2B5EF4-FFF2-40B4-BE49-F238E27FC236}">
                  <a16:creationId xmlns:a16="http://schemas.microsoft.com/office/drawing/2014/main" id="{6410E5AA-75A0-6973-813F-87BB6458F718}"/>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837" name="Freeform 836">
              <a:extLst>
                <a:ext uri="{FF2B5EF4-FFF2-40B4-BE49-F238E27FC236}">
                  <a16:creationId xmlns:a16="http://schemas.microsoft.com/office/drawing/2014/main" id="{D9AEAB63-E7CF-5E85-B185-09C21027EA00}"/>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838" name="Graphic 15">
              <a:extLst>
                <a:ext uri="{FF2B5EF4-FFF2-40B4-BE49-F238E27FC236}">
                  <a16:creationId xmlns:a16="http://schemas.microsoft.com/office/drawing/2014/main" id="{35EF2620-CCE8-E6C2-7F75-F62D52189A54}"/>
                </a:ext>
              </a:extLst>
            </p:cNvPr>
            <p:cNvGrpSpPr/>
            <p:nvPr/>
          </p:nvGrpSpPr>
          <p:grpSpPr>
            <a:xfrm>
              <a:off x="1857201" y="1268069"/>
              <a:ext cx="1087060" cy="427034"/>
              <a:chOff x="1857201" y="1268069"/>
              <a:chExt cx="1087060" cy="427034"/>
            </a:xfrm>
            <a:solidFill>
              <a:srgbClr val="869DAE"/>
            </a:solidFill>
          </p:grpSpPr>
          <p:sp>
            <p:nvSpPr>
              <p:cNvPr id="839" name="Freeform 838">
                <a:extLst>
                  <a:ext uri="{FF2B5EF4-FFF2-40B4-BE49-F238E27FC236}">
                    <a16:creationId xmlns:a16="http://schemas.microsoft.com/office/drawing/2014/main" id="{299E3F66-9AD1-9C5E-5F8E-F86A3BB5569F}"/>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840" name="Freeform 839">
                <a:extLst>
                  <a:ext uri="{FF2B5EF4-FFF2-40B4-BE49-F238E27FC236}">
                    <a16:creationId xmlns:a16="http://schemas.microsoft.com/office/drawing/2014/main" id="{53AC68CE-6C71-5B12-BB65-E713BBC8611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841" name="Freeform 840">
                <a:extLst>
                  <a:ext uri="{FF2B5EF4-FFF2-40B4-BE49-F238E27FC236}">
                    <a16:creationId xmlns:a16="http://schemas.microsoft.com/office/drawing/2014/main" id="{AE5D52A0-B804-EA93-DD84-B9608F1BB6E9}"/>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grpSp>
        <p:nvGrpSpPr>
          <p:cNvPr id="842" name="Group 841">
            <a:extLst>
              <a:ext uri="{FF2B5EF4-FFF2-40B4-BE49-F238E27FC236}">
                <a16:creationId xmlns:a16="http://schemas.microsoft.com/office/drawing/2014/main" id="{83BBBB85-6F61-0693-B1C1-8C455B393EB5}"/>
              </a:ext>
            </a:extLst>
          </p:cNvPr>
          <p:cNvGrpSpPr/>
          <p:nvPr userDrawn="1"/>
        </p:nvGrpSpPr>
        <p:grpSpPr>
          <a:xfrm rot="19792249">
            <a:off x="10244210" y="2800430"/>
            <a:ext cx="605750" cy="870926"/>
            <a:chOff x="4214085" y="856015"/>
            <a:chExt cx="871741" cy="1253361"/>
          </a:xfrm>
        </p:grpSpPr>
        <p:sp>
          <p:nvSpPr>
            <p:cNvPr id="843" name="Freeform 842">
              <a:extLst>
                <a:ext uri="{FF2B5EF4-FFF2-40B4-BE49-F238E27FC236}">
                  <a16:creationId xmlns:a16="http://schemas.microsoft.com/office/drawing/2014/main" id="{4DA63700-3543-64DA-220B-B3A78948007B}"/>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44" name="Freeform 843">
              <a:extLst>
                <a:ext uri="{FF2B5EF4-FFF2-40B4-BE49-F238E27FC236}">
                  <a16:creationId xmlns:a16="http://schemas.microsoft.com/office/drawing/2014/main" id="{EAFA899A-438B-B1C5-02B2-7DC205F95C31}"/>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45" name="Group 844">
            <a:extLst>
              <a:ext uri="{FF2B5EF4-FFF2-40B4-BE49-F238E27FC236}">
                <a16:creationId xmlns:a16="http://schemas.microsoft.com/office/drawing/2014/main" id="{7BE36E99-AA1B-23F2-E66A-2DCFF3C34AD5}"/>
              </a:ext>
            </a:extLst>
          </p:cNvPr>
          <p:cNvGrpSpPr/>
          <p:nvPr userDrawn="1"/>
        </p:nvGrpSpPr>
        <p:grpSpPr>
          <a:xfrm rot="19302865">
            <a:off x="2842214" y="5604406"/>
            <a:ext cx="605750" cy="870926"/>
            <a:chOff x="4214085" y="856015"/>
            <a:chExt cx="871741" cy="1253361"/>
          </a:xfrm>
        </p:grpSpPr>
        <p:sp>
          <p:nvSpPr>
            <p:cNvPr id="846" name="Freeform 845">
              <a:extLst>
                <a:ext uri="{FF2B5EF4-FFF2-40B4-BE49-F238E27FC236}">
                  <a16:creationId xmlns:a16="http://schemas.microsoft.com/office/drawing/2014/main" id="{E6B21CFA-AC7F-0B1A-18FB-DBBADDE22ED9}"/>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47" name="Freeform 846">
              <a:extLst>
                <a:ext uri="{FF2B5EF4-FFF2-40B4-BE49-F238E27FC236}">
                  <a16:creationId xmlns:a16="http://schemas.microsoft.com/office/drawing/2014/main" id="{2942139B-3787-8C41-3169-94C04D297574}"/>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48" name="Group 847">
            <a:extLst>
              <a:ext uri="{FF2B5EF4-FFF2-40B4-BE49-F238E27FC236}">
                <a16:creationId xmlns:a16="http://schemas.microsoft.com/office/drawing/2014/main" id="{CD6A96CE-E630-A82D-436E-E9C505CBCE99}"/>
              </a:ext>
            </a:extLst>
          </p:cNvPr>
          <p:cNvGrpSpPr/>
          <p:nvPr userDrawn="1"/>
        </p:nvGrpSpPr>
        <p:grpSpPr>
          <a:xfrm rot="17542568">
            <a:off x="1750184" y="3381033"/>
            <a:ext cx="605750" cy="870926"/>
            <a:chOff x="4214085" y="856015"/>
            <a:chExt cx="871741" cy="1253361"/>
          </a:xfrm>
        </p:grpSpPr>
        <p:sp>
          <p:nvSpPr>
            <p:cNvPr id="849" name="Freeform 848">
              <a:extLst>
                <a:ext uri="{FF2B5EF4-FFF2-40B4-BE49-F238E27FC236}">
                  <a16:creationId xmlns:a16="http://schemas.microsoft.com/office/drawing/2014/main" id="{8CC607FF-D76A-E332-79B4-898B1CACB77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0" name="Freeform 849">
              <a:extLst>
                <a:ext uri="{FF2B5EF4-FFF2-40B4-BE49-F238E27FC236}">
                  <a16:creationId xmlns:a16="http://schemas.microsoft.com/office/drawing/2014/main" id="{BA35033B-33F6-F85D-69A2-10DD7AD5D17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51" name="Group 850">
            <a:extLst>
              <a:ext uri="{FF2B5EF4-FFF2-40B4-BE49-F238E27FC236}">
                <a16:creationId xmlns:a16="http://schemas.microsoft.com/office/drawing/2014/main" id="{F6F3A298-F42C-4F5D-485C-ECAC197714D1}"/>
              </a:ext>
            </a:extLst>
          </p:cNvPr>
          <p:cNvGrpSpPr/>
          <p:nvPr userDrawn="1"/>
        </p:nvGrpSpPr>
        <p:grpSpPr>
          <a:xfrm rot="19792249">
            <a:off x="4054471" y="-9519"/>
            <a:ext cx="605750" cy="870926"/>
            <a:chOff x="4214085" y="856015"/>
            <a:chExt cx="871741" cy="1253361"/>
          </a:xfrm>
        </p:grpSpPr>
        <p:sp>
          <p:nvSpPr>
            <p:cNvPr id="852" name="Freeform 851">
              <a:extLst>
                <a:ext uri="{FF2B5EF4-FFF2-40B4-BE49-F238E27FC236}">
                  <a16:creationId xmlns:a16="http://schemas.microsoft.com/office/drawing/2014/main" id="{BB9361E7-1F7F-4322-4F4C-2B1595BA00B3}"/>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3" name="Freeform 852">
              <a:extLst>
                <a:ext uri="{FF2B5EF4-FFF2-40B4-BE49-F238E27FC236}">
                  <a16:creationId xmlns:a16="http://schemas.microsoft.com/office/drawing/2014/main" id="{9FD731F3-7C70-9FDB-3FC4-39C0A27D5E7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54" name="Group 853">
            <a:extLst>
              <a:ext uri="{FF2B5EF4-FFF2-40B4-BE49-F238E27FC236}">
                <a16:creationId xmlns:a16="http://schemas.microsoft.com/office/drawing/2014/main" id="{770F72FD-8509-E486-00F6-A54D17B6E885}"/>
              </a:ext>
            </a:extLst>
          </p:cNvPr>
          <p:cNvGrpSpPr/>
          <p:nvPr userDrawn="1"/>
        </p:nvGrpSpPr>
        <p:grpSpPr>
          <a:xfrm rot="19792249">
            <a:off x="1274696" y="2204043"/>
            <a:ext cx="605750" cy="870926"/>
            <a:chOff x="4214085" y="856015"/>
            <a:chExt cx="871741" cy="1253361"/>
          </a:xfrm>
        </p:grpSpPr>
        <p:sp>
          <p:nvSpPr>
            <p:cNvPr id="855" name="Freeform 854">
              <a:extLst>
                <a:ext uri="{FF2B5EF4-FFF2-40B4-BE49-F238E27FC236}">
                  <a16:creationId xmlns:a16="http://schemas.microsoft.com/office/drawing/2014/main" id="{586ADB97-6C05-6291-416D-98C5A902F78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6" name="Freeform 855">
              <a:extLst>
                <a:ext uri="{FF2B5EF4-FFF2-40B4-BE49-F238E27FC236}">
                  <a16:creationId xmlns:a16="http://schemas.microsoft.com/office/drawing/2014/main" id="{4D43D719-7C24-0669-1499-4E4C96F52C38}"/>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lumMod val="50000"/>
                <a:lumOff val="50000"/>
              </a:schemeClr>
            </a:solidFill>
            <a:ln w="3175" cap="flat">
              <a:solidFill>
                <a:schemeClr val="accent1"/>
              </a:solidFill>
              <a:prstDash val="solid"/>
              <a:miter/>
            </a:ln>
          </p:spPr>
          <p:txBody>
            <a:bodyPr rtlCol="0" anchor="ctr"/>
            <a:lstStyle/>
            <a:p>
              <a:endParaRPr lang="en-GB"/>
            </a:p>
          </p:txBody>
        </p:sp>
      </p:grpSp>
      <p:grpSp>
        <p:nvGrpSpPr>
          <p:cNvPr id="857" name="Group 856">
            <a:extLst>
              <a:ext uri="{FF2B5EF4-FFF2-40B4-BE49-F238E27FC236}">
                <a16:creationId xmlns:a16="http://schemas.microsoft.com/office/drawing/2014/main" id="{84B88FCE-A862-B3F1-4854-99FC6613DB12}"/>
              </a:ext>
            </a:extLst>
          </p:cNvPr>
          <p:cNvGrpSpPr/>
          <p:nvPr userDrawn="1"/>
        </p:nvGrpSpPr>
        <p:grpSpPr>
          <a:xfrm rot="19792249">
            <a:off x="6889113" y="5913921"/>
            <a:ext cx="605750" cy="870926"/>
            <a:chOff x="4214085" y="856015"/>
            <a:chExt cx="871741" cy="1253361"/>
          </a:xfrm>
        </p:grpSpPr>
        <p:sp>
          <p:nvSpPr>
            <p:cNvPr id="858" name="Freeform 857">
              <a:extLst>
                <a:ext uri="{FF2B5EF4-FFF2-40B4-BE49-F238E27FC236}">
                  <a16:creationId xmlns:a16="http://schemas.microsoft.com/office/drawing/2014/main" id="{3DEA8C5D-22D3-433A-23A0-6897AC52C39E}"/>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9" name="Freeform 858">
              <a:extLst>
                <a:ext uri="{FF2B5EF4-FFF2-40B4-BE49-F238E27FC236}">
                  <a16:creationId xmlns:a16="http://schemas.microsoft.com/office/drawing/2014/main" id="{7625FAF2-5C7F-A4B6-E518-8612B5BEB78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60" name="Group 859">
            <a:extLst>
              <a:ext uri="{FF2B5EF4-FFF2-40B4-BE49-F238E27FC236}">
                <a16:creationId xmlns:a16="http://schemas.microsoft.com/office/drawing/2014/main" id="{906856DC-9D9B-E196-65C7-0098F797EB06}"/>
              </a:ext>
            </a:extLst>
          </p:cNvPr>
          <p:cNvGrpSpPr/>
          <p:nvPr userDrawn="1"/>
        </p:nvGrpSpPr>
        <p:grpSpPr>
          <a:xfrm rot="21022944">
            <a:off x="5073687" y="4390796"/>
            <a:ext cx="605750" cy="870926"/>
            <a:chOff x="4214085" y="856015"/>
            <a:chExt cx="871741" cy="1253361"/>
          </a:xfrm>
        </p:grpSpPr>
        <p:sp>
          <p:nvSpPr>
            <p:cNvPr id="861" name="Freeform 860">
              <a:extLst>
                <a:ext uri="{FF2B5EF4-FFF2-40B4-BE49-F238E27FC236}">
                  <a16:creationId xmlns:a16="http://schemas.microsoft.com/office/drawing/2014/main" id="{8EFDAA83-43B1-52FB-110A-257AF48CF577}"/>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62" name="Freeform 861">
              <a:extLst>
                <a:ext uri="{FF2B5EF4-FFF2-40B4-BE49-F238E27FC236}">
                  <a16:creationId xmlns:a16="http://schemas.microsoft.com/office/drawing/2014/main" id="{5C10C20C-2703-9443-D823-96DBE285E861}"/>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63" name="Group 862">
            <a:extLst>
              <a:ext uri="{FF2B5EF4-FFF2-40B4-BE49-F238E27FC236}">
                <a16:creationId xmlns:a16="http://schemas.microsoft.com/office/drawing/2014/main" id="{D301681A-6993-CBF5-D03D-1A422BAEAF9C}"/>
              </a:ext>
            </a:extLst>
          </p:cNvPr>
          <p:cNvGrpSpPr/>
          <p:nvPr userDrawn="1"/>
        </p:nvGrpSpPr>
        <p:grpSpPr>
          <a:xfrm rot="1334456">
            <a:off x="11407980" y="3288556"/>
            <a:ext cx="748800" cy="769076"/>
            <a:chOff x="6260403" y="898972"/>
            <a:chExt cx="748800" cy="769076"/>
          </a:xfrm>
        </p:grpSpPr>
        <p:sp>
          <p:nvSpPr>
            <p:cNvPr id="864" name="Freeform 863">
              <a:extLst>
                <a:ext uri="{FF2B5EF4-FFF2-40B4-BE49-F238E27FC236}">
                  <a16:creationId xmlns:a16="http://schemas.microsoft.com/office/drawing/2014/main" id="{A116589B-6393-C511-F070-58B8B9004A0A}"/>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65" name="Freeform 864">
              <a:extLst>
                <a:ext uri="{FF2B5EF4-FFF2-40B4-BE49-F238E27FC236}">
                  <a16:creationId xmlns:a16="http://schemas.microsoft.com/office/drawing/2014/main" id="{4E744C3F-0AED-07FA-CC5B-371772FDE95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98" name="Group 897">
            <a:extLst>
              <a:ext uri="{FF2B5EF4-FFF2-40B4-BE49-F238E27FC236}">
                <a16:creationId xmlns:a16="http://schemas.microsoft.com/office/drawing/2014/main" id="{6F6B09B0-C1D1-4F67-0C17-1CECB639B8F9}"/>
              </a:ext>
            </a:extLst>
          </p:cNvPr>
          <p:cNvGrpSpPr/>
          <p:nvPr userDrawn="1"/>
        </p:nvGrpSpPr>
        <p:grpSpPr>
          <a:xfrm>
            <a:off x="10358284" y="56382"/>
            <a:ext cx="1373453" cy="1129227"/>
            <a:chOff x="8337955" y="559071"/>
            <a:chExt cx="1996101" cy="1641157"/>
          </a:xfrm>
        </p:grpSpPr>
        <p:sp>
          <p:nvSpPr>
            <p:cNvPr id="899" name="Freeform 898">
              <a:extLst>
                <a:ext uri="{FF2B5EF4-FFF2-40B4-BE49-F238E27FC236}">
                  <a16:creationId xmlns:a16="http://schemas.microsoft.com/office/drawing/2014/main" id="{6E85174E-D9DB-D0F6-AEAA-DBCE1F00AB67}"/>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900" name="Freeform 899">
              <a:extLst>
                <a:ext uri="{FF2B5EF4-FFF2-40B4-BE49-F238E27FC236}">
                  <a16:creationId xmlns:a16="http://schemas.microsoft.com/office/drawing/2014/main" id="{E315D407-6C38-0AD4-0AF8-67D256563D9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929" name="Group 928">
            <a:extLst>
              <a:ext uri="{FF2B5EF4-FFF2-40B4-BE49-F238E27FC236}">
                <a16:creationId xmlns:a16="http://schemas.microsoft.com/office/drawing/2014/main" id="{AF3BA93B-5CF2-E82E-49F8-E4F968800744}"/>
              </a:ext>
            </a:extLst>
          </p:cNvPr>
          <p:cNvGrpSpPr/>
          <p:nvPr userDrawn="1"/>
        </p:nvGrpSpPr>
        <p:grpSpPr>
          <a:xfrm rot="823861" flipH="1">
            <a:off x="10631253" y="5681189"/>
            <a:ext cx="1295661" cy="975470"/>
            <a:chOff x="711150" y="3712662"/>
            <a:chExt cx="1522694" cy="1146398"/>
          </a:xfrm>
        </p:grpSpPr>
        <p:grpSp>
          <p:nvGrpSpPr>
            <p:cNvPr id="930" name="Graphic 73">
              <a:extLst>
                <a:ext uri="{FF2B5EF4-FFF2-40B4-BE49-F238E27FC236}">
                  <a16:creationId xmlns:a16="http://schemas.microsoft.com/office/drawing/2014/main" id="{C16F3CEA-86C5-44CA-FEF6-1FC2D05261A1}"/>
                </a:ext>
              </a:extLst>
            </p:cNvPr>
            <p:cNvGrpSpPr/>
            <p:nvPr userDrawn="1"/>
          </p:nvGrpSpPr>
          <p:grpSpPr>
            <a:xfrm>
              <a:off x="787350" y="3753937"/>
              <a:ext cx="1446494" cy="1105123"/>
              <a:chOff x="711150" y="3712662"/>
              <a:chExt cx="1446494" cy="1105123"/>
            </a:xfrm>
            <a:solidFill>
              <a:schemeClr val="bg1"/>
            </a:solidFill>
          </p:grpSpPr>
          <p:sp>
            <p:nvSpPr>
              <p:cNvPr id="936" name="Freeform 935">
                <a:extLst>
                  <a:ext uri="{FF2B5EF4-FFF2-40B4-BE49-F238E27FC236}">
                    <a16:creationId xmlns:a16="http://schemas.microsoft.com/office/drawing/2014/main" id="{2D180D5A-3105-E5DC-1F98-7948C1E0B72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37" name="Freeform 936">
                <a:extLst>
                  <a:ext uri="{FF2B5EF4-FFF2-40B4-BE49-F238E27FC236}">
                    <a16:creationId xmlns:a16="http://schemas.microsoft.com/office/drawing/2014/main" id="{E015A870-7864-115D-9597-84D2C1B4146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38" name="Freeform 937">
                <a:extLst>
                  <a:ext uri="{FF2B5EF4-FFF2-40B4-BE49-F238E27FC236}">
                    <a16:creationId xmlns:a16="http://schemas.microsoft.com/office/drawing/2014/main" id="{891EC379-C097-9ADA-DF7B-45C88B24CD4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39" name="Freeform 938">
                <a:extLst>
                  <a:ext uri="{FF2B5EF4-FFF2-40B4-BE49-F238E27FC236}">
                    <a16:creationId xmlns:a16="http://schemas.microsoft.com/office/drawing/2014/main" id="{D0C036D8-471E-712A-6F5F-28D2BEBE5E5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31" name="Graphic 73">
              <a:extLst>
                <a:ext uri="{FF2B5EF4-FFF2-40B4-BE49-F238E27FC236}">
                  <a16:creationId xmlns:a16="http://schemas.microsoft.com/office/drawing/2014/main" id="{00FC35D5-B336-DC20-7309-FCAE399B16F4}"/>
                </a:ext>
              </a:extLst>
            </p:cNvPr>
            <p:cNvGrpSpPr/>
            <p:nvPr/>
          </p:nvGrpSpPr>
          <p:grpSpPr>
            <a:xfrm>
              <a:off x="711150" y="3712662"/>
              <a:ext cx="1446494" cy="1105123"/>
              <a:chOff x="711150" y="3712662"/>
              <a:chExt cx="1446494" cy="1105123"/>
            </a:xfrm>
            <a:solidFill>
              <a:schemeClr val="accent5"/>
            </a:solidFill>
          </p:grpSpPr>
          <p:sp>
            <p:nvSpPr>
              <p:cNvPr id="932" name="Freeform 931">
                <a:extLst>
                  <a:ext uri="{FF2B5EF4-FFF2-40B4-BE49-F238E27FC236}">
                    <a16:creationId xmlns:a16="http://schemas.microsoft.com/office/drawing/2014/main" id="{62BA9DF4-E467-318C-79AB-D6CCA2B1244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solidFill>
              <a:ln w="1602" cap="flat">
                <a:noFill/>
                <a:prstDash val="solid"/>
                <a:miter/>
              </a:ln>
            </p:spPr>
            <p:txBody>
              <a:bodyPr rtlCol="0" anchor="ctr"/>
              <a:lstStyle/>
              <a:p>
                <a:endParaRPr lang="en-GB"/>
              </a:p>
            </p:txBody>
          </p:sp>
          <p:sp>
            <p:nvSpPr>
              <p:cNvPr id="933" name="Freeform 932">
                <a:extLst>
                  <a:ext uri="{FF2B5EF4-FFF2-40B4-BE49-F238E27FC236}">
                    <a16:creationId xmlns:a16="http://schemas.microsoft.com/office/drawing/2014/main" id="{672E6C79-F672-6816-AAD7-176E8C0FE62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solidFill>
              <a:ln w="1602" cap="flat">
                <a:noFill/>
                <a:prstDash val="solid"/>
                <a:miter/>
              </a:ln>
            </p:spPr>
            <p:txBody>
              <a:bodyPr rtlCol="0" anchor="ctr"/>
              <a:lstStyle/>
              <a:p>
                <a:endParaRPr lang="en-GB"/>
              </a:p>
            </p:txBody>
          </p:sp>
          <p:sp>
            <p:nvSpPr>
              <p:cNvPr id="934" name="Freeform 933">
                <a:extLst>
                  <a:ext uri="{FF2B5EF4-FFF2-40B4-BE49-F238E27FC236}">
                    <a16:creationId xmlns:a16="http://schemas.microsoft.com/office/drawing/2014/main" id="{9ADE772E-534E-A1EB-A108-48855EE40FB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solidFill>
              <a:ln w="1602" cap="flat">
                <a:noFill/>
                <a:prstDash val="solid"/>
                <a:miter/>
              </a:ln>
            </p:spPr>
            <p:txBody>
              <a:bodyPr rtlCol="0" anchor="ctr"/>
              <a:lstStyle/>
              <a:p>
                <a:endParaRPr lang="en-GB"/>
              </a:p>
            </p:txBody>
          </p:sp>
          <p:sp>
            <p:nvSpPr>
              <p:cNvPr id="935" name="Freeform 934">
                <a:extLst>
                  <a:ext uri="{FF2B5EF4-FFF2-40B4-BE49-F238E27FC236}">
                    <a16:creationId xmlns:a16="http://schemas.microsoft.com/office/drawing/2014/main" id="{334D3754-63AD-0A87-08C3-677FFE665A7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solidFill>
              <a:ln w="1602" cap="flat">
                <a:noFill/>
                <a:prstDash val="solid"/>
                <a:miter/>
              </a:ln>
            </p:spPr>
            <p:txBody>
              <a:bodyPr rtlCol="0" anchor="ctr"/>
              <a:lstStyle/>
              <a:p>
                <a:endParaRPr lang="en-GB"/>
              </a:p>
            </p:txBody>
          </p:sp>
        </p:grpSp>
      </p:grpSp>
      <p:grpSp>
        <p:nvGrpSpPr>
          <p:cNvPr id="940" name="Group 939">
            <a:extLst>
              <a:ext uri="{FF2B5EF4-FFF2-40B4-BE49-F238E27FC236}">
                <a16:creationId xmlns:a16="http://schemas.microsoft.com/office/drawing/2014/main" id="{4030419E-C243-AD9D-872A-F3DC554E1F8E}"/>
              </a:ext>
            </a:extLst>
          </p:cNvPr>
          <p:cNvGrpSpPr/>
          <p:nvPr userDrawn="1"/>
        </p:nvGrpSpPr>
        <p:grpSpPr>
          <a:xfrm>
            <a:off x="1184341" y="5806516"/>
            <a:ext cx="1295661" cy="975470"/>
            <a:chOff x="711150" y="3712662"/>
            <a:chExt cx="1522694" cy="1146398"/>
          </a:xfrm>
        </p:grpSpPr>
        <p:grpSp>
          <p:nvGrpSpPr>
            <p:cNvPr id="941" name="Graphic 73">
              <a:extLst>
                <a:ext uri="{FF2B5EF4-FFF2-40B4-BE49-F238E27FC236}">
                  <a16:creationId xmlns:a16="http://schemas.microsoft.com/office/drawing/2014/main" id="{5622552D-3146-702B-7D61-D6DC5E30E2D6}"/>
                </a:ext>
              </a:extLst>
            </p:cNvPr>
            <p:cNvGrpSpPr/>
            <p:nvPr userDrawn="1"/>
          </p:nvGrpSpPr>
          <p:grpSpPr>
            <a:xfrm>
              <a:off x="787350" y="3753937"/>
              <a:ext cx="1446494" cy="1105123"/>
              <a:chOff x="711150" y="3712662"/>
              <a:chExt cx="1446494" cy="1105123"/>
            </a:xfrm>
            <a:solidFill>
              <a:schemeClr val="bg1"/>
            </a:solidFill>
          </p:grpSpPr>
          <p:sp>
            <p:nvSpPr>
              <p:cNvPr id="947" name="Freeform 946">
                <a:extLst>
                  <a:ext uri="{FF2B5EF4-FFF2-40B4-BE49-F238E27FC236}">
                    <a16:creationId xmlns:a16="http://schemas.microsoft.com/office/drawing/2014/main" id="{BC178B72-3584-F01B-20BF-75E9F36270FA}"/>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48" name="Freeform 947">
                <a:extLst>
                  <a:ext uri="{FF2B5EF4-FFF2-40B4-BE49-F238E27FC236}">
                    <a16:creationId xmlns:a16="http://schemas.microsoft.com/office/drawing/2014/main" id="{34AB115C-14C0-10F2-7755-AD51F7F9E6F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49" name="Freeform 948">
                <a:extLst>
                  <a:ext uri="{FF2B5EF4-FFF2-40B4-BE49-F238E27FC236}">
                    <a16:creationId xmlns:a16="http://schemas.microsoft.com/office/drawing/2014/main" id="{98DC599F-6EE0-1AB7-4B03-C4363BFE81F1}"/>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50" name="Freeform 949">
                <a:extLst>
                  <a:ext uri="{FF2B5EF4-FFF2-40B4-BE49-F238E27FC236}">
                    <a16:creationId xmlns:a16="http://schemas.microsoft.com/office/drawing/2014/main" id="{3E2675CB-A53B-1EFA-75AB-8E0CD9E1150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42" name="Graphic 73">
              <a:extLst>
                <a:ext uri="{FF2B5EF4-FFF2-40B4-BE49-F238E27FC236}">
                  <a16:creationId xmlns:a16="http://schemas.microsoft.com/office/drawing/2014/main" id="{E7C2E2C7-EC40-345C-ADC6-7BD4B78B6900}"/>
                </a:ext>
              </a:extLst>
            </p:cNvPr>
            <p:cNvGrpSpPr/>
            <p:nvPr/>
          </p:nvGrpSpPr>
          <p:grpSpPr>
            <a:xfrm>
              <a:off x="711150" y="3712662"/>
              <a:ext cx="1446494" cy="1105123"/>
              <a:chOff x="711150" y="3712662"/>
              <a:chExt cx="1446494" cy="1105123"/>
            </a:xfrm>
            <a:solidFill>
              <a:schemeClr val="accent5"/>
            </a:solidFill>
          </p:grpSpPr>
          <p:sp>
            <p:nvSpPr>
              <p:cNvPr id="943" name="Freeform 942">
                <a:extLst>
                  <a:ext uri="{FF2B5EF4-FFF2-40B4-BE49-F238E27FC236}">
                    <a16:creationId xmlns:a16="http://schemas.microsoft.com/office/drawing/2014/main" id="{14C93EAA-4E9B-9A2F-705B-986A27AC6918}"/>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44" name="Freeform 943">
                <a:extLst>
                  <a:ext uri="{FF2B5EF4-FFF2-40B4-BE49-F238E27FC236}">
                    <a16:creationId xmlns:a16="http://schemas.microsoft.com/office/drawing/2014/main" id="{B46C7025-CA26-7499-175D-0A8BE49D288E}"/>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45" name="Freeform 944">
                <a:extLst>
                  <a:ext uri="{FF2B5EF4-FFF2-40B4-BE49-F238E27FC236}">
                    <a16:creationId xmlns:a16="http://schemas.microsoft.com/office/drawing/2014/main" id="{1AB6FDD3-EB36-FE09-1566-C9A91C643FE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46" name="Freeform 945">
                <a:extLst>
                  <a:ext uri="{FF2B5EF4-FFF2-40B4-BE49-F238E27FC236}">
                    <a16:creationId xmlns:a16="http://schemas.microsoft.com/office/drawing/2014/main" id="{83A31AA9-86DD-B261-9837-480ECB7F9BF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51" name="Group 950">
            <a:extLst>
              <a:ext uri="{FF2B5EF4-FFF2-40B4-BE49-F238E27FC236}">
                <a16:creationId xmlns:a16="http://schemas.microsoft.com/office/drawing/2014/main" id="{ECF297FB-6CBC-C045-06AF-772C65ED2CDA}"/>
              </a:ext>
            </a:extLst>
          </p:cNvPr>
          <p:cNvGrpSpPr/>
          <p:nvPr userDrawn="1"/>
        </p:nvGrpSpPr>
        <p:grpSpPr>
          <a:xfrm rot="21049204">
            <a:off x="9293186" y="4236158"/>
            <a:ext cx="1287572" cy="969380"/>
            <a:chOff x="711150" y="3712662"/>
            <a:chExt cx="1522694" cy="1146398"/>
          </a:xfrm>
        </p:grpSpPr>
        <p:grpSp>
          <p:nvGrpSpPr>
            <p:cNvPr id="952" name="Graphic 73">
              <a:extLst>
                <a:ext uri="{FF2B5EF4-FFF2-40B4-BE49-F238E27FC236}">
                  <a16:creationId xmlns:a16="http://schemas.microsoft.com/office/drawing/2014/main" id="{89F437A0-6D1F-CE84-5FF9-0C9392066642}"/>
                </a:ext>
              </a:extLst>
            </p:cNvPr>
            <p:cNvGrpSpPr/>
            <p:nvPr userDrawn="1"/>
          </p:nvGrpSpPr>
          <p:grpSpPr>
            <a:xfrm>
              <a:off x="787350" y="3753937"/>
              <a:ext cx="1446494" cy="1105123"/>
              <a:chOff x="711150" y="3712662"/>
              <a:chExt cx="1446494" cy="1105123"/>
            </a:xfrm>
            <a:solidFill>
              <a:schemeClr val="bg1"/>
            </a:solidFill>
          </p:grpSpPr>
          <p:sp>
            <p:nvSpPr>
              <p:cNvPr id="958" name="Freeform 957">
                <a:extLst>
                  <a:ext uri="{FF2B5EF4-FFF2-40B4-BE49-F238E27FC236}">
                    <a16:creationId xmlns:a16="http://schemas.microsoft.com/office/drawing/2014/main" id="{FB1FD5A7-9E86-FB92-8741-395457D80BF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59" name="Freeform 958">
                <a:extLst>
                  <a:ext uri="{FF2B5EF4-FFF2-40B4-BE49-F238E27FC236}">
                    <a16:creationId xmlns:a16="http://schemas.microsoft.com/office/drawing/2014/main" id="{90212220-E4D4-55E1-3CF3-241E61D58D98}"/>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60" name="Freeform 959">
                <a:extLst>
                  <a:ext uri="{FF2B5EF4-FFF2-40B4-BE49-F238E27FC236}">
                    <a16:creationId xmlns:a16="http://schemas.microsoft.com/office/drawing/2014/main" id="{373EB7A2-EB90-57A6-5D0B-370406CA8DA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61" name="Freeform 960">
                <a:extLst>
                  <a:ext uri="{FF2B5EF4-FFF2-40B4-BE49-F238E27FC236}">
                    <a16:creationId xmlns:a16="http://schemas.microsoft.com/office/drawing/2014/main" id="{EEE46FCF-D3E1-0F33-96DC-2C9ED6E2C9F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53" name="Graphic 73">
              <a:extLst>
                <a:ext uri="{FF2B5EF4-FFF2-40B4-BE49-F238E27FC236}">
                  <a16:creationId xmlns:a16="http://schemas.microsoft.com/office/drawing/2014/main" id="{CED48AF8-61FB-E515-8EAD-66CC04B2E7BB}"/>
                </a:ext>
              </a:extLst>
            </p:cNvPr>
            <p:cNvGrpSpPr/>
            <p:nvPr/>
          </p:nvGrpSpPr>
          <p:grpSpPr>
            <a:xfrm>
              <a:off x="711150" y="3712662"/>
              <a:ext cx="1446494" cy="1105123"/>
              <a:chOff x="711150" y="3712662"/>
              <a:chExt cx="1446494" cy="1105123"/>
            </a:xfrm>
            <a:solidFill>
              <a:schemeClr val="accent5"/>
            </a:solidFill>
          </p:grpSpPr>
          <p:sp>
            <p:nvSpPr>
              <p:cNvPr id="954" name="Freeform 953">
                <a:extLst>
                  <a:ext uri="{FF2B5EF4-FFF2-40B4-BE49-F238E27FC236}">
                    <a16:creationId xmlns:a16="http://schemas.microsoft.com/office/drawing/2014/main" id="{262D98F9-6908-CEFC-89B0-48B565E657F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55" name="Freeform 954">
                <a:extLst>
                  <a:ext uri="{FF2B5EF4-FFF2-40B4-BE49-F238E27FC236}">
                    <a16:creationId xmlns:a16="http://schemas.microsoft.com/office/drawing/2014/main" id="{52045594-1492-AD14-4868-7CE703994B8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56" name="Freeform 955">
                <a:extLst>
                  <a:ext uri="{FF2B5EF4-FFF2-40B4-BE49-F238E27FC236}">
                    <a16:creationId xmlns:a16="http://schemas.microsoft.com/office/drawing/2014/main" id="{11DB109E-5635-2DFC-492F-2536C8B2810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57" name="Freeform 956">
                <a:extLst>
                  <a:ext uri="{FF2B5EF4-FFF2-40B4-BE49-F238E27FC236}">
                    <a16:creationId xmlns:a16="http://schemas.microsoft.com/office/drawing/2014/main" id="{C4571310-2748-B67D-50E7-C7DA2365A9F0}"/>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62" name="Group 961">
            <a:extLst>
              <a:ext uri="{FF2B5EF4-FFF2-40B4-BE49-F238E27FC236}">
                <a16:creationId xmlns:a16="http://schemas.microsoft.com/office/drawing/2014/main" id="{1DF3D114-E3A0-2519-ABD3-94315D71A160}"/>
              </a:ext>
            </a:extLst>
          </p:cNvPr>
          <p:cNvGrpSpPr/>
          <p:nvPr userDrawn="1"/>
        </p:nvGrpSpPr>
        <p:grpSpPr>
          <a:xfrm rot="21349768" flipH="1">
            <a:off x="8623343" y="232496"/>
            <a:ext cx="1295661" cy="975470"/>
            <a:chOff x="711150" y="3712662"/>
            <a:chExt cx="1522694" cy="1146398"/>
          </a:xfrm>
        </p:grpSpPr>
        <p:grpSp>
          <p:nvGrpSpPr>
            <p:cNvPr id="963" name="Graphic 73">
              <a:extLst>
                <a:ext uri="{FF2B5EF4-FFF2-40B4-BE49-F238E27FC236}">
                  <a16:creationId xmlns:a16="http://schemas.microsoft.com/office/drawing/2014/main" id="{15F3CABC-4738-0FD0-1E94-CC5C1A875278}"/>
                </a:ext>
              </a:extLst>
            </p:cNvPr>
            <p:cNvGrpSpPr/>
            <p:nvPr userDrawn="1"/>
          </p:nvGrpSpPr>
          <p:grpSpPr>
            <a:xfrm>
              <a:off x="787350" y="3753937"/>
              <a:ext cx="1446494" cy="1105123"/>
              <a:chOff x="711150" y="3712662"/>
              <a:chExt cx="1446494" cy="1105123"/>
            </a:xfrm>
            <a:solidFill>
              <a:schemeClr val="bg1"/>
            </a:solidFill>
          </p:grpSpPr>
          <p:sp>
            <p:nvSpPr>
              <p:cNvPr id="969" name="Freeform 968">
                <a:extLst>
                  <a:ext uri="{FF2B5EF4-FFF2-40B4-BE49-F238E27FC236}">
                    <a16:creationId xmlns:a16="http://schemas.microsoft.com/office/drawing/2014/main" id="{98FEDEF6-82CC-C2DA-9533-20FCE63607C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70" name="Freeform 969">
                <a:extLst>
                  <a:ext uri="{FF2B5EF4-FFF2-40B4-BE49-F238E27FC236}">
                    <a16:creationId xmlns:a16="http://schemas.microsoft.com/office/drawing/2014/main" id="{3281CE7B-ED1F-DC37-F464-3F414EA019C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71" name="Freeform 970">
                <a:extLst>
                  <a:ext uri="{FF2B5EF4-FFF2-40B4-BE49-F238E27FC236}">
                    <a16:creationId xmlns:a16="http://schemas.microsoft.com/office/drawing/2014/main" id="{0ACB47EE-8539-8C78-6120-7D580CB54039}"/>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72" name="Freeform 971">
                <a:extLst>
                  <a:ext uri="{FF2B5EF4-FFF2-40B4-BE49-F238E27FC236}">
                    <a16:creationId xmlns:a16="http://schemas.microsoft.com/office/drawing/2014/main" id="{7CC70317-B7C8-350A-C9EE-458146C3BA9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64" name="Graphic 73">
              <a:extLst>
                <a:ext uri="{FF2B5EF4-FFF2-40B4-BE49-F238E27FC236}">
                  <a16:creationId xmlns:a16="http://schemas.microsoft.com/office/drawing/2014/main" id="{910D3058-0717-836B-7A07-4DA2A09DB7A2}"/>
                </a:ext>
              </a:extLst>
            </p:cNvPr>
            <p:cNvGrpSpPr/>
            <p:nvPr/>
          </p:nvGrpSpPr>
          <p:grpSpPr>
            <a:xfrm>
              <a:off x="711150" y="3712662"/>
              <a:ext cx="1446494" cy="1105123"/>
              <a:chOff x="711150" y="3712662"/>
              <a:chExt cx="1446494" cy="1105123"/>
            </a:xfrm>
            <a:solidFill>
              <a:schemeClr val="accent5"/>
            </a:solidFill>
          </p:grpSpPr>
          <p:sp>
            <p:nvSpPr>
              <p:cNvPr id="965" name="Freeform 964">
                <a:extLst>
                  <a:ext uri="{FF2B5EF4-FFF2-40B4-BE49-F238E27FC236}">
                    <a16:creationId xmlns:a16="http://schemas.microsoft.com/office/drawing/2014/main" id="{A86C066F-23F5-E5AD-FE30-58FBE53FF997}"/>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66" name="Freeform 965">
                <a:extLst>
                  <a:ext uri="{FF2B5EF4-FFF2-40B4-BE49-F238E27FC236}">
                    <a16:creationId xmlns:a16="http://schemas.microsoft.com/office/drawing/2014/main" id="{8672DD4B-CA15-CCDE-197C-5C0C9BFB6743}"/>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67" name="Freeform 966">
                <a:extLst>
                  <a:ext uri="{FF2B5EF4-FFF2-40B4-BE49-F238E27FC236}">
                    <a16:creationId xmlns:a16="http://schemas.microsoft.com/office/drawing/2014/main" id="{AFA78CEA-0DBB-C848-24A1-E530DB2212F3}"/>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68" name="Freeform 967">
                <a:extLst>
                  <a:ext uri="{FF2B5EF4-FFF2-40B4-BE49-F238E27FC236}">
                    <a16:creationId xmlns:a16="http://schemas.microsoft.com/office/drawing/2014/main" id="{09C7280C-AAB9-D200-14DD-3E97869CC03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73" name="Group 972">
            <a:extLst>
              <a:ext uri="{FF2B5EF4-FFF2-40B4-BE49-F238E27FC236}">
                <a16:creationId xmlns:a16="http://schemas.microsoft.com/office/drawing/2014/main" id="{C3630636-ADBE-10B0-8133-036BDE963582}"/>
              </a:ext>
            </a:extLst>
          </p:cNvPr>
          <p:cNvGrpSpPr/>
          <p:nvPr userDrawn="1"/>
        </p:nvGrpSpPr>
        <p:grpSpPr>
          <a:xfrm rot="1708964">
            <a:off x="1864344" y="-20585"/>
            <a:ext cx="1295661" cy="975470"/>
            <a:chOff x="711150" y="3712662"/>
            <a:chExt cx="1522694" cy="1146398"/>
          </a:xfrm>
        </p:grpSpPr>
        <p:grpSp>
          <p:nvGrpSpPr>
            <p:cNvPr id="974" name="Graphic 73">
              <a:extLst>
                <a:ext uri="{FF2B5EF4-FFF2-40B4-BE49-F238E27FC236}">
                  <a16:creationId xmlns:a16="http://schemas.microsoft.com/office/drawing/2014/main" id="{2DE33BEF-3516-3034-0861-777FC3CAE7F6}"/>
                </a:ext>
              </a:extLst>
            </p:cNvPr>
            <p:cNvGrpSpPr/>
            <p:nvPr userDrawn="1"/>
          </p:nvGrpSpPr>
          <p:grpSpPr>
            <a:xfrm>
              <a:off x="787350" y="3753937"/>
              <a:ext cx="1446494" cy="1105123"/>
              <a:chOff x="711150" y="3712662"/>
              <a:chExt cx="1446494" cy="1105123"/>
            </a:xfrm>
            <a:solidFill>
              <a:schemeClr val="bg1"/>
            </a:solidFill>
          </p:grpSpPr>
          <p:sp>
            <p:nvSpPr>
              <p:cNvPr id="980" name="Freeform 979">
                <a:extLst>
                  <a:ext uri="{FF2B5EF4-FFF2-40B4-BE49-F238E27FC236}">
                    <a16:creationId xmlns:a16="http://schemas.microsoft.com/office/drawing/2014/main" id="{5DD75CBD-A5D8-BE9C-E27A-5BC4F49AB8C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81" name="Freeform 980">
                <a:extLst>
                  <a:ext uri="{FF2B5EF4-FFF2-40B4-BE49-F238E27FC236}">
                    <a16:creationId xmlns:a16="http://schemas.microsoft.com/office/drawing/2014/main" id="{0465B3C7-A391-05BB-BCED-11516678B9F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82" name="Freeform 981">
                <a:extLst>
                  <a:ext uri="{FF2B5EF4-FFF2-40B4-BE49-F238E27FC236}">
                    <a16:creationId xmlns:a16="http://schemas.microsoft.com/office/drawing/2014/main" id="{B446C102-F9E3-8704-3BEE-59D7671458E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83" name="Freeform 982">
                <a:extLst>
                  <a:ext uri="{FF2B5EF4-FFF2-40B4-BE49-F238E27FC236}">
                    <a16:creationId xmlns:a16="http://schemas.microsoft.com/office/drawing/2014/main" id="{CAD77DDC-CD01-7813-B752-A1632485D052}"/>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75" name="Graphic 73">
              <a:extLst>
                <a:ext uri="{FF2B5EF4-FFF2-40B4-BE49-F238E27FC236}">
                  <a16:creationId xmlns:a16="http://schemas.microsoft.com/office/drawing/2014/main" id="{C277952E-C628-9296-054D-16B14BCEDB9A}"/>
                </a:ext>
              </a:extLst>
            </p:cNvPr>
            <p:cNvGrpSpPr/>
            <p:nvPr/>
          </p:nvGrpSpPr>
          <p:grpSpPr>
            <a:xfrm>
              <a:off x="711150" y="3712662"/>
              <a:ext cx="1446494" cy="1105123"/>
              <a:chOff x="711150" y="3712662"/>
              <a:chExt cx="1446494" cy="1105123"/>
            </a:xfrm>
            <a:solidFill>
              <a:schemeClr val="accent5"/>
            </a:solidFill>
          </p:grpSpPr>
          <p:sp>
            <p:nvSpPr>
              <p:cNvPr id="976" name="Freeform 975">
                <a:extLst>
                  <a:ext uri="{FF2B5EF4-FFF2-40B4-BE49-F238E27FC236}">
                    <a16:creationId xmlns:a16="http://schemas.microsoft.com/office/drawing/2014/main" id="{419A0EC9-9BDD-54E3-FDD6-70B39F172D0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77" name="Freeform 976">
                <a:extLst>
                  <a:ext uri="{FF2B5EF4-FFF2-40B4-BE49-F238E27FC236}">
                    <a16:creationId xmlns:a16="http://schemas.microsoft.com/office/drawing/2014/main" id="{B9231DE8-582B-EF8C-BC0A-D9AD6FCBDB90}"/>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78" name="Freeform 977">
                <a:extLst>
                  <a:ext uri="{FF2B5EF4-FFF2-40B4-BE49-F238E27FC236}">
                    <a16:creationId xmlns:a16="http://schemas.microsoft.com/office/drawing/2014/main" id="{290E5ADA-0CFE-9C14-44B4-C09751E58545}"/>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79" name="Freeform 978">
                <a:extLst>
                  <a:ext uri="{FF2B5EF4-FFF2-40B4-BE49-F238E27FC236}">
                    <a16:creationId xmlns:a16="http://schemas.microsoft.com/office/drawing/2014/main" id="{165B192F-86B7-DFE6-5621-02A655D3303C}"/>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84" name="Group 983">
            <a:extLst>
              <a:ext uri="{FF2B5EF4-FFF2-40B4-BE49-F238E27FC236}">
                <a16:creationId xmlns:a16="http://schemas.microsoft.com/office/drawing/2014/main" id="{11DF6174-1D3D-8B9A-AF96-7325C2DBAC5E}"/>
              </a:ext>
            </a:extLst>
          </p:cNvPr>
          <p:cNvGrpSpPr/>
          <p:nvPr userDrawn="1"/>
        </p:nvGrpSpPr>
        <p:grpSpPr>
          <a:xfrm>
            <a:off x="8382396" y="3820310"/>
            <a:ext cx="1105881" cy="604858"/>
            <a:chOff x="1596719" y="1027510"/>
            <a:chExt cx="1591485" cy="870457"/>
          </a:xfrm>
        </p:grpSpPr>
        <p:sp>
          <p:nvSpPr>
            <p:cNvPr id="985" name="Freeform 984">
              <a:extLst>
                <a:ext uri="{FF2B5EF4-FFF2-40B4-BE49-F238E27FC236}">
                  <a16:creationId xmlns:a16="http://schemas.microsoft.com/office/drawing/2014/main" id="{139FD7F5-D933-D619-575E-18900F4826B7}"/>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986" name="Freeform 985">
              <a:extLst>
                <a:ext uri="{FF2B5EF4-FFF2-40B4-BE49-F238E27FC236}">
                  <a16:creationId xmlns:a16="http://schemas.microsoft.com/office/drawing/2014/main" id="{FDA0C39A-3A19-EF5D-D7AE-EC85DDB1D0DA}"/>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987" name="Freeform 986">
              <a:extLst>
                <a:ext uri="{FF2B5EF4-FFF2-40B4-BE49-F238E27FC236}">
                  <a16:creationId xmlns:a16="http://schemas.microsoft.com/office/drawing/2014/main" id="{D64A742F-6B8B-9BFF-40AF-E72C47620245}"/>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988" name="Graphic 15">
              <a:extLst>
                <a:ext uri="{FF2B5EF4-FFF2-40B4-BE49-F238E27FC236}">
                  <a16:creationId xmlns:a16="http://schemas.microsoft.com/office/drawing/2014/main" id="{34F60CF9-7EAE-58AF-1132-80003E6DDA8C}"/>
                </a:ext>
              </a:extLst>
            </p:cNvPr>
            <p:cNvGrpSpPr/>
            <p:nvPr/>
          </p:nvGrpSpPr>
          <p:grpSpPr>
            <a:xfrm>
              <a:off x="1857201" y="1268069"/>
              <a:ext cx="1087060" cy="427034"/>
              <a:chOff x="1857201" y="1268069"/>
              <a:chExt cx="1087060" cy="427034"/>
            </a:xfrm>
            <a:solidFill>
              <a:srgbClr val="869DAE"/>
            </a:solidFill>
          </p:grpSpPr>
          <p:sp>
            <p:nvSpPr>
              <p:cNvPr id="989" name="Freeform 988">
                <a:extLst>
                  <a:ext uri="{FF2B5EF4-FFF2-40B4-BE49-F238E27FC236}">
                    <a16:creationId xmlns:a16="http://schemas.microsoft.com/office/drawing/2014/main" id="{02C1BE75-2C84-D30C-8CC7-DA28C757F4E6}"/>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990" name="Freeform 989">
                <a:extLst>
                  <a:ext uri="{FF2B5EF4-FFF2-40B4-BE49-F238E27FC236}">
                    <a16:creationId xmlns:a16="http://schemas.microsoft.com/office/drawing/2014/main" id="{1BCCD874-98E9-2190-B4E5-D1FDCE72483D}"/>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991" name="Freeform 990">
                <a:extLst>
                  <a:ext uri="{FF2B5EF4-FFF2-40B4-BE49-F238E27FC236}">
                    <a16:creationId xmlns:a16="http://schemas.microsoft.com/office/drawing/2014/main" id="{7B37C378-877D-F4AE-BB60-0786BFB1DA27}"/>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grpSp>
        <p:nvGrpSpPr>
          <p:cNvPr id="992" name="Group 991">
            <a:extLst>
              <a:ext uri="{FF2B5EF4-FFF2-40B4-BE49-F238E27FC236}">
                <a16:creationId xmlns:a16="http://schemas.microsoft.com/office/drawing/2014/main" id="{B13EC597-FA5B-35FE-4F7D-E8F485BAB4FC}"/>
              </a:ext>
            </a:extLst>
          </p:cNvPr>
          <p:cNvGrpSpPr/>
          <p:nvPr userDrawn="1"/>
        </p:nvGrpSpPr>
        <p:grpSpPr>
          <a:xfrm>
            <a:off x="256491" y="4310504"/>
            <a:ext cx="1105881" cy="604858"/>
            <a:chOff x="1596719" y="1027510"/>
            <a:chExt cx="1591485" cy="870457"/>
          </a:xfrm>
        </p:grpSpPr>
        <p:sp>
          <p:nvSpPr>
            <p:cNvPr id="993" name="Freeform 992">
              <a:extLst>
                <a:ext uri="{FF2B5EF4-FFF2-40B4-BE49-F238E27FC236}">
                  <a16:creationId xmlns:a16="http://schemas.microsoft.com/office/drawing/2014/main" id="{83E89776-B700-0290-9845-C785BF592838}"/>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994" name="Freeform 993">
              <a:extLst>
                <a:ext uri="{FF2B5EF4-FFF2-40B4-BE49-F238E27FC236}">
                  <a16:creationId xmlns:a16="http://schemas.microsoft.com/office/drawing/2014/main" id="{7CDA1E97-11DF-0873-C551-EA66B7AC0799}"/>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995" name="Freeform 994">
              <a:extLst>
                <a:ext uri="{FF2B5EF4-FFF2-40B4-BE49-F238E27FC236}">
                  <a16:creationId xmlns:a16="http://schemas.microsoft.com/office/drawing/2014/main" id="{72BD441D-FECF-A70F-1F78-32EDA9632219}"/>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996" name="Graphic 15">
              <a:extLst>
                <a:ext uri="{FF2B5EF4-FFF2-40B4-BE49-F238E27FC236}">
                  <a16:creationId xmlns:a16="http://schemas.microsoft.com/office/drawing/2014/main" id="{66266FF6-6F07-FE84-7EE9-6F40CE0798FD}"/>
                </a:ext>
              </a:extLst>
            </p:cNvPr>
            <p:cNvGrpSpPr/>
            <p:nvPr/>
          </p:nvGrpSpPr>
          <p:grpSpPr>
            <a:xfrm>
              <a:off x="1857201" y="1268069"/>
              <a:ext cx="1087060" cy="427034"/>
              <a:chOff x="1857201" y="1268069"/>
              <a:chExt cx="1087060" cy="427034"/>
            </a:xfrm>
            <a:solidFill>
              <a:srgbClr val="869DAE"/>
            </a:solidFill>
          </p:grpSpPr>
          <p:sp>
            <p:nvSpPr>
              <p:cNvPr id="997" name="Freeform 996">
                <a:extLst>
                  <a:ext uri="{FF2B5EF4-FFF2-40B4-BE49-F238E27FC236}">
                    <a16:creationId xmlns:a16="http://schemas.microsoft.com/office/drawing/2014/main" id="{C5CBDF6B-6780-5CCC-4F74-EE8B8313CD30}"/>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998" name="Freeform 997">
                <a:extLst>
                  <a:ext uri="{FF2B5EF4-FFF2-40B4-BE49-F238E27FC236}">
                    <a16:creationId xmlns:a16="http://schemas.microsoft.com/office/drawing/2014/main" id="{EC908804-FE84-8258-E389-C2E22ADC7F41}"/>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999" name="Freeform 998">
                <a:extLst>
                  <a:ext uri="{FF2B5EF4-FFF2-40B4-BE49-F238E27FC236}">
                    <a16:creationId xmlns:a16="http://schemas.microsoft.com/office/drawing/2014/main" id="{E28DD71E-3410-C918-976B-C2F1CEA2FB2A}"/>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426364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FF18AAD6-5E60-9CD5-F211-531D7882C014}"/>
              </a:ext>
            </a:extLst>
          </p:cNvPr>
          <p:cNvSpPr>
            <a:spLocks noGrp="1"/>
          </p:cNvSpPr>
          <p:nvPr>
            <p:ph type="title"/>
          </p:nvPr>
        </p:nvSpPr>
        <p:spPr>
          <a:xfrm>
            <a:off x="3989834" y="2423160"/>
            <a:ext cx="4212334" cy="1792748"/>
          </a:xfrm>
          <a:prstGeom prst="roundRect">
            <a:avLst>
              <a:gd name="adj" fmla="val 9790"/>
            </a:avLst>
          </a:prstGeom>
          <a:solidFill>
            <a:schemeClr val="bg1"/>
          </a:solidFill>
          <a:ln w="38100">
            <a:solidFill>
              <a:schemeClr val="tx1"/>
            </a:solidFill>
          </a:ln>
          <a:effectLst/>
        </p:spPr>
        <p:txBody>
          <a:bodyPr lIns="144000" tIns="251999" rIns="144000" bIns="0">
            <a:noAutofit/>
          </a:bodyPr>
          <a:lstStyle>
            <a:lvl1pPr algn="ctr">
              <a:defRPr>
                <a:solidFill>
                  <a:schemeClr val="tx1"/>
                </a:solidFill>
              </a:defRPr>
            </a:lvl1pPr>
          </a:lstStyle>
          <a:p>
            <a:r>
              <a:rPr lang="en-GB"/>
              <a:t>Click to edit Master title style</a:t>
            </a:r>
          </a:p>
        </p:txBody>
      </p:sp>
      <p:grpSp>
        <p:nvGrpSpPr>
          <p:cNvPr id="3" name="Group 2">
            <a:extLst>
              <a:ext uri="{FF2B5EF4-FFF2-40B4-BE49-F238E27FC236}">
                <a16:creationId xmlns:a16="http://schemas.microsoft.com/office/drawing/2014/main" id="{73C7E1C7-7930-A991-A509-2EDEABCB82AC}"/>
              </a:ext>
            </a:extLst>
          </p:cNvPr>
          <p:cNvGrpSpPr/>
          <p:nvPr userDrawn="1"/>
        </p:nvGrpSpPr>
        <p:grpSpPr>
          <a:xfrm rot="21049204">
            <a:off x="5772099" y="1099141"/>
            <a:ext cx="1295661" cy="975470"/>
            <a:chOff x="711150" y="3712662"/>
            <a:chExt cx="1522694" cy="1146398"/>
          </a:xfrm>
        </p:grpSpPr>
        <p:grpSp>
          <p:nvGrpSpPr>
            <p:cNvPr id="4" name="Graphic 73">
              <a:extLst>
                <a:ext uri="{FF2B5EF4-FFF2-40B4-BE49-F238E27FC236}">
                  <a16:creationId xmlns:a16="http://schemas.microsoft.com/office/drawing/2014/main" id="{0C00CB5C-86C9-150A-27EF-B59E8D1045A3}"/>
                </a:ext>
              </a:extLst>
            </p:cNvPr>
            <p:cNvGrpSpPr/>
            <p:nvPr userDrawn="1"/>
          </p:nvGrpSpPr>
          <p:grpSpPr>
            <a:xfrm>
              <a:off x="787350" y="3753937"/>
              <a:ext cx="1446494" cy="1105123"/>
              <a:chOff x="711150" y="3712662"/>
              <a:chExt cx="1446494" cy="1105123"/>
            </a:xfrm>
            <a:solidFill>
              <a:schemeClr val="bg1"/>
            </a:solidFill>
          </p:grpSpPr>
          <p:sp>
            <p:nvSpPr>
              <p:cNvPr id="10" name="Freeform 9">
                <a:extLst>
                  <a:ext uri="{FF2B5EF4-FFF2-40B4-BE49-F238E27FC236}">
                    <a16:creationId xmlns:a16="http://schemas.microsoft.com/office/drawing/2014/main" id="{9BC89E2C-925A-F8FD-3063-391144959E8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C7CD45D9-EF6E-D06B-5AE7-930813F7B09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2C503EEA-8CC6-A7EE-0351-9C72A3C9B7E4}"/>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8B987BF5-F33D-53E6-A188-43131531E16F}"/>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 name="Graphic 73">
              <a:extLst>
                <a:ext uri="{FF2B5EF4-FFF2-40B4-BE49-F238E27FC236}">
                  <a16:creationId xmlns:a16="http://schemas.microsoft.com/office/drawing/2014/main" id="{2CCB215D-9461-ED13-E694-E8B0B98ADB0F}"/>
                </a:ext>
              </a:extLst>
            </p:cNvPr>
            <p:cNvGrpSpPr/>
            <p:nvPr/>
          </p:nvGrpSpPr>
          <p:grpSpPr>
            <a:xfrm>
              <a:off x="711150" y="3712662"/>
              <a:ext cx="1446494" cy="1105123"/>
              <a:chOff x="711150" y="3712662"/>
              <a:chExt cx="1446494" cy="1105123"/>
            </a:xfrm>
            <a:solidFill>
              <a:schemeClr val="accent5"/>
            </a:solidFill>
          </p:grpSpPr>
          <p:sp>
            <p:nvSpPr>
              <p:cNvPr id="6" name="Freeform 5">
                <a:extLst>
                  <a:ext uri="{FF2B5EF4-FFF2-40B4-BE49-F238E27FC236}">
                    <a16:creationId xmlns:a16="http://schemas.microsoft.com/office/drawing/2014/main" id="{11A4D350-270B-15E8-372C-1E6C994C5E9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7" name="Freeform 6">
                <a:extLst>
                  <a:ext uri="{FF2B5EF4-FFF2-40B4-BE49-F238E27FC236}">
                    <a16:creationId xmlns:a16="http://schemas.microsoft.com/office/drawing/2014/main" id="{D0B65009-954F-8DC0-FDAA-5442B9F6285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4315E821-000D-F4D4-5EFD-065340B356B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064BFB3C-6909-B0BD-D31B-E6E2008F66F6}"/>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grpSp>
      </p:grpSp>
      <p:grpSp>
        <p:nvGrpSpPr>
          <p:cNvPr id="14" name="Group 13">
            <a:extLst>
              <a:ext uri="{FF2B5EF4-FFF2-40B4-BE49-F238E27FC236}">
                <a16:creationId xmlns:a16="http://schemas.microsoft.com/office/drawing/2014/main" id="{7A9483A7-A10A-0A1E-CC8D-7F9A38AE4EE7}"/>
              </a:ext>
            </a:extLst>
          </p:cNvPr>
          <p:cNvGrpSpPr/>
          <p:nvPr userDrawn="1"/>
        </p:nvGrpSpPr>
        <p:grpSpPr>
          <a:xfrm>
            <a:off x="4445048" y="1117745"/>
            <a:ext cx="836944" cy="1058986"/>
            <a:chOff x="5713373" y="2495550"/>
            <a:chExt cx="1204455" cy="1523999"/>
          </a:xfrm>
        </p:grpSpPr>
        <p:sp>
          <p:nvSpPr>
            <p:cNvPr id="15" name="Freeform 14">
              <a:extLst>
                <a:ext uri="{FF2B5EF4-FFF2-40B4-BE49-F238E27FC236}">
                  <a16:creationId xmlns:a16="http://schemas.microsoft.com/office/drawing/2014/main" id="{6CAF1454-7F4C-395D-167F-36F4BA800D22}"/>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6" name="Graphic 3">
              <a:extLst>
                <a:ext uri="{FF2B5EF4-FFF2-40B4-BE49-F238E27FC236}">
                  <a16:creationId xmlns:a16="http://schemas.microsoft.com/office/drawing/2014/main" id="{17FB4712-370B-2D6E-8FE0-C0B0B79FD654}"/>
                </a:ext>
              </a:extLst>
            </p:cNvPr>
            <p:cNvGrpSpPr/>
            <p:nvPr/>
          </p:nvGrpSpPr>
          <p:grpSpPr>
            <a:xfrm>
              <a:off x="5756123" y="2538146"/>
              <a:ext cx="1161705" cy="1481403"/>
              <a:chOff x="5756123" y="2538146"/>
              <a:chExt cx="1161705" cy="1481403"/>
            </a:xfrm>
            <a:solidFill>
              <a:srgbClr val="FFFFFF"/>
            </a:solidFill>
          </p:grpSpPr>
          <p:sp>
            <p:nvSpPr>
              <p:cNvPr id="22" name="Freeform 21">
                <a:extLst>
                  <a:ext uri="{FF2B5EF4-FFF2-40B4-BE49-F238E27FC236}">
                    <a16:creationId xmlns:a16="http://schemas.microsoft.com/office/drawing/2014/main" id="{32D39FD4-EF55-3DE3-93D6-A0CBE66DD76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0CF4C802-5DC1-081C-1FD1-722522B41AD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A1C01B4E-66F5-9CBC-F3C8-5E5957A83934}"/>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7" name="Graphic 3">
              <a:extLst>
                <a:ext uri="{FF2B5EF4-FFF2-40B4-BE49-F238E27FC236}">
                  <a16:creationId xmlns:a16="http://schemas.microsoft.com/office/drawing/2014/main" id="{BA7AA136-EF5C-A56D-2911-A7126EA25499}"/>
                </a:ext>
              </a:extLst>
            </p:cNvPr>
            <p:cNvGrpSpPr/>
            <p:nvPr/>
          </p:nvGrpSpPr>
          <p:grpSpPr>
            <a:xfrm>
              <a:off x="5713373" y="2495550"/>
              <a:ext cx="1161705" cy="1481403"/>
              <a:chOff x="5713373" y="2495550"/>
              <a:chExt cx="1161705" cy="1481403"/>
            </a:xfrm>
            <a:solidFill>
              <a:srgbClr val="889FAF"/>
            </a:solidFill>
          </p:grpSpPr>
          <p:sp>
            <p:nvSpPr>
              <p:cNvPr id="19" name="Freeform 18">
                <a:extLst>
                  <a:ext uri="{FF2B5EF4-FFF2-40B4-BE49-F238E27FC236}">
                    <a16:creationId xmlns:a16="http://schemas.microsoft.com/office/drawing/2014/main" id="{98950D8C-1EA7-4AA2-B3F7-45F814AA58E6}"/>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3D66F450-F5E5-A35F-0914-9F7945C3DED6}"/>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D47E637E-8DB5-29F6-934D-4E4F00ADD1CC}"/>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18" name="Freeform 17">
              <a:extLst>
                <a:ext uri="{FF2B5EF4-FFF2-40B4-BE49-F238E27FC236}">
                  <a16:creationId xmlns:a16="http://schemas.microsoft.com/office/drawing/2014/main" id="{31EEDB72-4461-FB7D-0BCA-B64588A430D5}"/>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5" name="Group 24">
            <a:extLst>
              <a:ext uri="{FF2B5EF4-FFF2-40B4-BE49-F238E27FC236}">
                <a16:creationId xmlns:a16="http://schemas.microsoft.com/office/drawing/2014/main" id="{3B4BE710-DBD5-F468-AA7B-2E0D27303038}"/>
              </a:ext>
            </a:extLst>
          </p:cNvPr>
          <p:cNvGrpSpPr/>
          <p:nvPr userDrawn="1"/>
        </p:nvGrpSpPr>
        <p:grpSpPr>
          <a:xfrm rot="21141228">
            <a:off x="8650020" y="2377279"/>
            <a:ext cx="992561" cy="1198786"/>
            <a:chOff x="8658893" y="3429001"/>
            <a:chExt cx="1292962" cy="1561602"/>
          </a:xfrm>
        </p:grpSpPr>
        <p:sp>
          <p:nvSpPr>
            <p:cNvPr id="26" name="Freeform 25">
              <a:extLst>
                <a:ext uri="{FF2B5EF4-FFF2-40B4-BE49-F238E27FC236}">
                  <a16:creationId xmlns:a16="http://schemas.microsoft.com/office/drawing/2014/main" id="{07F2570F-864B-7C9B-FCC9-053F6EF2EF9D}"/>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84EB2AF9-A81E-7E32-93A9-A4006013E39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3"/>
            </a:solidFill>
            <a:ln w="9455" cap="flat">
              <a:noFill/>
              <a:prstDash val="solid"/>
              <a:miter/>
            </a:ln>
          </p:spPr>
          <p:txBody>
            <a:bodyPr rtlCol="0" anchor="ctr"/>
            <a:lstStyle/>
            <a:p>
              <a:endParaRPr lang="en-GB"/>
            </a:p>
          </p:txBody>
        </p:sp>
      </p:grpSp>
      <p:grpSp>
        <p:nvGrpSpPr>
          <p:cNvPr id="28" name="Group 27">
            <a:extLst>
              <a:ext uri="{FF2B5EF4-FFF2-40B4-BE49-F238E27FC236}">
                <a16:creationId xmlns:a16="http://schemas.microsoft.com/office/drawing/2014/main" id="{D25E8A86-40B9-E17D-5724-5F5B6FA2845F}"/>
              </a:ext>
            </a:extLst>
          </p:cNvPr>
          <p:cNvGrpSpPr/>
          <p:nvPr userDrawn="1"/>
        </p:nvGrpSpPr>
        <p:grpSpPr>
          <a:xfrm>
            <a:off x="7551076" y="1153662"/>
            <a:ext cx="1373453" cy="1129227"/>
            <a:chOff x="8337955" y="559071"/>
            <a:chExt cx="1996101" cy="1641157"/>
          </a:xfrm>
        </p:grpSpPr>
        <p:sp>
          <p:nvSpPr>
            <p:cNvPr id="29" name="Freeform 28">
              <a:extLst>
                <a:ext uri="{FF2B5EF4-FFF2-40B4-BE49-F238E27FC236}">
                  <a16:creationId xmlns:a16="http://schemas.microsoft.com/office/drawing/2014/main" id="{637C49CC-17D2-2CFD-D27E-FABE86B0B4B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6F28FD9D-AB94-08EB-4E73-507A8D7C87A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31" name="Group 30">
            <a:extLst>
              <a:ext uri="{FF2B5EF4-FFF2-40B4-BE49-F238E27FC236}">
                <a16:creationId xmlns:a16="http://schemas.microsoft.com/office/drawing/2014/main" id="{AB292760-9CE6-0D26-29B9-AD04694C0226}"/>
              </a:ext>
            </a:extLst>
          </p:cNvPr>
          <p:cNvGrpSpPr/>
          <p:nvPr userDrawn="1"/>
        </p:nvGrpSpPr>
        <p:grpSpPr>
          <a:xfrm rot="18156661">
            <a:off x="5421641" y="5493763"/>
            <a:ext cx="836944" cy="1058986"/>
            <a:chOff x="5713373" y="2495550"/>
            <a:chExt cx="1204455" cy="1523999"/>
          </a:xfrm>
        </p:grpSpPr>
        <p:sp>
          <p:nvSpPr>
            <p:cNvPr id="32" name="Freeform 31">
              <a:extLst>
                <a:ext uri="{FF2B5EF4-FFF2-40B4-BE49-F238E27FC236}">
                  <a16:creationId xmlns:a16="http://schemas.microsoft.com/office/drawing/2014/main" id="{2A5F1B3B-7052-1A92-141E-A6FC2142440D}"/>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33" name="Graphic 3">
              <a:extLst>
                <a:ext uri="{FF2B5EF4-FFF2-40B4-BE49-F238E27FC236}">
                  <a16:creationId xmlns:a16="http://schemas.microsoft.com/office/drawing/2014/main" id="{8FCBC3C0-6F13-618B-A628-2585FE4D291B}"/>
                </a:ext>
              </a:extLst>
            </p:cNvPr>
            <p:cNvGrpSpPr/>
            <p:nvPr/>
          </p:nvGrpSpPr>
          <p:grpSpPr>
            <a:xfrm>
              <a:off x="5756123" y="2538146"/>
              <a:ext cx="1161705" cy="1481403"/>
              <a:chOff x="5756123" y="2538146"/>
              <a:chExt cx="1161705" cy="1481403"/>
            </a:xfrm>
            <a:solidFill>
              <a:srgbClr val="FFFFFF"/>
            </a:solidFill>
          </p:grpSpPr>
          <p:sp>
            <p:nvSpPr>
              <p:cNvPr id="39" name="Freeform 38">
                <a:extLst>
                  <a:ext uri="{FF2B5EF4-FFF2-40B4-BE49-F238E27FC236}">
                    <a16:creationId xmlns:a16="http://schemas.microsoft.com/office/drawing/2014/main" id="{93A5E5AC-F9EC-999A-6383-7120FFF8D7A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60C0910A-D0ED-282C-8268-D9853194ECCC}"/>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50A4CA47-3C11-8AF6-B99B-49F28A9A4999}"/>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34" name="Graphic 3">
              <a:extLst>
                <a:ext uri="{FF2B5EF4-FFF2-40B4-BE49-F238E27FC236}">
                  <a16:creationId xmlns:a16="http://schemas.microsoft.com/office/drawing/2014/main" id="{3F214C05-D5E3-FCB8-A73D-1032F5829BCD}"/>
                </a:ext>
              </a:extLst>
            </p:cNvPr>
            <p:cNvGrpSpPr/>
            <p:nvPr/>
          </p:nvGrpSpPr>
          <p:grpSpPr>
            <a:xfrm>
              <a:off x="5713373" y="2495550"/>
              <a:ext cx="1161705" cy="1481403"/>
              <a:chOff x="5713373" y="2495550"/>
              <a:chExt cx="1161705" cy="1481403"/>
            </a:xfrm>
            <a:solidFill>
              <a:srgbClr val="889FAF"/>
            </a:solidFill>
          </p:grpSpPr>
          <p:sp>
            <p:nvSpPr>
              <p:cNvPr id="36" name="Freeform 35">
                <a:extLst>
                  <a:ext uri="{FF2B5EF4-FFF2-40B4-BE49-F238E27FC236}">
                    <a16:creationId xmlns:a16="http://schemas.microsoft.com/office/drawing/2014/main" id="{4BA343A9-8F51-4D9F-7E54-FA7B8A8732C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702A4F87-B0A4-FD95-F8FA-BC556080A561}"/>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1538F4C3-4A76-EC78-E921-C8C160FA0CBC}"/>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35" name="Freeform 34">
              <a:extLst>
                <a:ext uri="{FF2B5EF4-FFF2-40B4-BE49-F238E27FC236}">
                  <a16:creationId xmlns:a16="http://schemas.microsoft.com/office/drawing/2014/main" id="{88271C2C-A3D5-AE0C-A6C9-3D8437CB1438}"/>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2" name="Group 41">
            <a:extLst>
              <a:ext uri="{FF2B5EF4-FFF2-40B4-BE49-F238E27FC236}">
                <a16:creationId xmlns:a16="http://schemas.microsoft.com/office/drawing/2014/main" id="{DE80990F-B165-DAC3-2762-EEF91DA50685}"/>
              </a:ext>
            </a:extLst>
          </p:cNvPr>
          <p:cNvGrpSpPr/>
          <p:nvPr userDrawn="1"/>
        </p:nvGrpSpPr>
        <p:grpSpPr>
          <a:xfrm>
            <a:off x="71999" y="5493763"/>
            <a:ext cx="836944" cy="1058986"/>
            <a:chOff x="5713373" y="2495550"/>
            <a:chExt cx="1204455" cy="1523999"/>
          </a:xfrm>
        </p:grpSpPr>
        <p:sp>
          <p:nvSpPr>
            <p:cNvPr id="43" name="Freeform 42">
              <a:extLst>
                <a:ext uri="{FF2B5EF4-FFF2-40B4-BE49-F238E27FC236}">
                  <a16:creationId xmlns:a16="http://schemas.microsoft.com/office/drawing/2014/main" id="{E73DF40B-5F11-E5BB-4A65-AF85019B4241}"/>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44" name="Graphic 3">
              <a:extLst>
                <a:ext uri="{FF2B5EF4-FFF2-40B4-BE49-F238E27FC236}">
                  <a16:creationId xmlns:a16="http://schemas.microsoft.com/office/drawing/2014/main" id="{9D652FC4-FA6A-FBA0-312F-7503F8564C1D}"/>
                </a:ext>
              </a:extLst>
            </p:cNvPr>
            <p:cNvGrpSpPr/>
            <p:nvPr/>
          </p:nvGrpSpPr>
          <p:grpSpPr>
            <a:xfrm>
              <a:off x="5756123" y="2538146"/>
              <a:ext cx="1161705" cy="1481403"/>
              <a:chOff x="5756123" y="2538146"/>
              <a:chExt cx="1161705" cy="1481403"/>
            </a:xfrm>
            <a:solidFill>
              <a:srgbClr val="FFFFFF"/>
            </a:solidFill>
          </p:grpSpPr>
          <p:sp>
            <p:nvSpPr>
              <p:cNvPr id="50" name="Freeform 49">
                <a:extLst>
                  <a:ext uri="{FF2B5EF4-FFF2-40B4-BE49-F238E27FC236}">
                    <a16:creationId xmlns:a16="http://schemas.microsoft.com/office/drawing/2014/main" id="{C9EDBB89-1C81-5578-3E25-AD6A60C20F4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E4D7ABC7-2D4B-2D9F-1255-91686BA71EA9}"/>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AB308E02-7345-3FCB-A2AB-CAAD4931764F}"/>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45" name="Graphic 3">
              <a:extLst>
                <a:ext uri="{FF2B5EF4-FFF2-40B4-BE49-F238E27FC236}">
                  <a16:creationId xmlns:a16="http://schemas.microsoft.com/office/drawing/2014/main" id="{DE66EF34-AA7A-CB67-FF53-E3577FBA273A}"/>
                </a:ext>
              </a:extLst>
            </p:cNvPr>
            <p:cNvGrpSpPr/>
            <p:nvPr/>
          </p:nvGrpSpPr>
          <p:grpSpPr>
            <a:xfrm>
              <a:off x="5713373" y="2495550"/>
              <a:ext cx="1161705" cy="1481403"/>
              <a:chOff x="5713373" y="2495550"/>
              <a:chExt cx="1161705" cy="1481403"/>
            </a:xfrm>
            <a:solidFill>
              <a:srgbClr val="889FAF"/>
            </a:solidFill>
          </p:grpSpPr>
          <p:sp>
            <p:nvSpPr>
              <p:cNvPr id="47" name="Freeform 46">
                <a:extLst>
                  <a:ext uri="{FF2B5EF4-FFF2-40B4-BE49-F238E27FC236}">
                    <a16:creationId xmlns:a16="http://schemas.microsoft.com/office/drawing/2014/main" id="{9858715F-A324-3358-BB68-BD635522EDC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2CD3D884-FCA0-CCD3-F7AA-8E94DD8C7A0F}"/>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C2EB0BBA-53CB-78CD-FE88-B7A3DB14BC6B}"/>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46" name="Freeform 45">
              <a:extLst>
                <a:ext uri="{FF2B5EF4-FFF2-40B4-BE49-F238E27FC236}">
                  <a16:creationId xmlns:a16="http://schemas.microsoft.com/office/drawing/2014/main" id="{36CCEA1E-0AA4-C87D-5A90-C8E0CABAAD93}"/>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53" name="Group 52">
            <a:extLst>
              <a:ext uri="{FF2B5EF4-FFF2-40B4-BE49-F238E27FC236}">
                <a16:creationId xmlns:a16="http://schemas.microsoft.com/office/drawing/2014/main" id="{75A82FF7-A9A6-DCDD-C6BB-C0EA13BF4DD9}"/>
              </a:ext>
            </a:extLst>
          </p:cNvPr>
          <p:cNvGrpSpPr/>
          <p:nvPr userDrawn="1"/>
        </p:nvGrpSpPr>
        <p:grpSpPr>
          <a:xfrm rot="523368">
            <a:off x="10854169" y="4270374"/>
            <a:ext cx="836944" cy="1058986"/>
            <a:chOff x="5713373" y="2495550"/>
            <a:chExt cx="1204455" cy="1523999"/>
          </a:xfrm>
        </p:grpSpPr>
        <p:sp>
          <p:nvSpPr>
            <p:cNvPr id="54" name="Freeform 53">
              <a:extLst>
                <a:ext uri="{FF2B5EF4-FFF2-40B4-BE49-F238E27FC236}">
                  <a16:creationId xmlns:a16="http://schemas.microsoft.com/office/drawing/2014/main" id="{F84472A8-2D74-D1DF-EFF6-7BD9B17DBFF0}"/>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55" name="Graphic 3">
              <a:extLst>
                <a:ext uri="{FF2B5EF4-FFF2-40B4-BE49-F238E27FC236}">
                  <a16:creationId xmlns:a16="http://schemas.microsoft.com/office/drawing/2014/main" id="{8CDBEAE4-07E4-FFED-4159-8DA51A15B17A}"/>
                </a:ext>
              </a:extLst>
            </p:cNvPr>
            <p:cNvGrpSpPr/>
            <p:nvPr/>
          </p:nvGrpSpPr>
          <p:grpSpPr>
            <a:xfrm>
              <a:off x="5756123" y="2538146"/>
              <a:ext cx="1161705" cy="1481403"/>
              <a:chOff x="5756123" y="2538146"/>
              <a:chExt cx="1161705" cy="1481403"/>
            </a:xfrm>
            <a:solidFill>
              <a:srgbClr val="FFFFFF"/>
            </a:solidFill>
          </p:grpSpPr>
          <p:sp>
            <p:nvSpPr>
              <p:cNvPr id="61" name="Freeform 60">
                <a:extLst>
                  <a:ext uri="{FF2B5EF4-FFF2-40B4-BE49-F238E27FC236}">
                    <a16:creationId xmlns:a16="http://schemas.microsoft.com/office/drawing/2014/main" id="{AD0B17F0-9F86-BD93-42AC-1A81024C50E1}"/>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61C60E2F-8A42-9C5F-EF48-A9008E142BC6}"/>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06980176-B580-AEAC-20BB-ECD66D8D6E62}"/>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56" name="Graphic 3">
              <a:extLst>
                <a:ext uri="{FF2B5EF4-FFF2-40B4-BE49-F238E27FC236}">
                  <a16:creationId xmlns:a16="http://schemas.microsoft.com/office/drawing/2014/main" id="{BDAD836F-55B0-3E51-9409-3C30A5C167CF}"/>
                </a:ext>
              </a:extLst>
            </p:cNvPr>
            <p:cNvGrpSpPr/>
            <p:nvPr/>
          </p:nvGrpSpPr>
          <p:grpSpPr>
            <a:xfrm>
              <a:off x="5713373" y="2495550"/>
              <a:ext cx="1161705" cy="1481403"/>
              <a:chOff x="5713373" y="2495550"/>
              <a:chExt cx="1161705" cy="1481403"/>
            </a:xfrm>
            <a:solidFill>
              <a:srgbClr val="889FAF"/>
            </a:solidFill>
          </p:grpSpPr>
          <p:sp>
            <p:nvSpPr>
              <p:cNvPr id="58" name="Freeform 57">
                <a:extLst>
                  <a:ext uri="{FF2B5EF4-FFF2-40B4-BE49-F238E27FC236}">
                    <a16:creationId xmlns:a16="http://schemas.microsoft.com/office/drawing/2014/main" id="{F0AD4A28-DC14-2FA0-4C12-23AC83F6C29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03940C2E-FB9A-BEDB-57F4-2F9A142F8C4B}"/>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E040AB0C-FDF8-E62E-88D7-5279CBD8B0AA}"/>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57" name="Freeform 56">
              <a:extLst>
                <a:ext uri="{FF2B5EF4-FFF2-40B4-BE49-F238E27FC236}">
                  <a16:creationId xmlns:a16="http://schemas.microsoft.com/office/drawing/2014/main" id="{ACE986F1-EF7E-5005-ED6F-911AC849F62C}"/>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48" name="Group 447">
            <a:extLst>
              <a:ext uri="{FF2B5EF4-FFF2-40B4-BE49-F238E27FC236}">
                <a16:creationId xmlns:a16="http://schemas.microsoft.com/office/drawing/2014/main" id="{CF51C49E-0559-F257-79E9-955FE724EF55}"/>
              </a:ext>
            </a:extLst>
          </p:cNvPr>
          <p:cNvGrpSpPr/>
          <p:nvPr userDrawn="1"/>
        </p:nvGrpSpPr>
        <p:grpSpPr>
          <a:xfrm rot="19048606">
            <a:off x="10873197" y="1753865"/>
            <a:ext cx="836944" cy="1058986"/>
            <a:chOff x="5713373" y="2495550"/>
            <a:chExt cx="1204455" cy="1523999"/>
          </a:xfrm>
        </p:grpSpPr>
        <p:sp>
          <p:nvSpPr>
            <p:cNvPr id="449" name="Freeform 448">
              <a:extLst>
                <a:ext uri="{FF2B5EF4-FFF2-40B4-BE49-F238E27FC236}">
                  <a16:creationId xmlns:a16="http://schemas.microsoft.com/office/drawing/2014/main" id="{C95BE5F8-1E82-659A-EAB7-AEE7E5A8928A}"/>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450" name="Graphic 3">
              <a:extLst>
                <a:ext uri="{FF2B5EF4-FFF2-40B4-BE49-F238E27FC236}">
                  <a16:creationId xmlns:a16="http://schemas.microsoft.com/office/drawing/2014/main" id="{465658DD-FA36-7402-0F8C-FC85380C9C89}"/>
                </a:ext>
              </a:extLst>
            </p:cNvPr>
            <p:cNvGrpSpPr/>
            <p:nvPr/>
          </p:nvGrpSpPr>
          <p:grpSpPr>
            <a:xfrm>
              <a:off x="5756123" y="2538146"/>
              <a:ext cx="1161705" cy="1481403"/>
              <a:chOff x="5756123" y="2538146"/>
              <a:chExt cx="1161705" cy="1481403"/>
            </a:xfrm>
            <a:solidFill>
              <a:srgbClr val="FFFFFF"/>
            </a:solidFill>
          </p:grpSpPr>
          <p:sp>
            <p:nvSpPr>
              <p:cNvPr id="456" name="Freeform 455">
                <a:extLst>
                  <a:ext uri="{FF2B5EF4-FFF2-40B4-BE49-F238E27FC236}">
                    <a16:creationId xmlns:a16="http://schemas.microsoft.com/office/drawing/2014/main" id="{DB80CA65-52DF-0583-B4AE-0AA74F43F86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457" name="Freeform 456">
                <a:extLst>
                  <a:ext uri="{FF2B5EF4-FFF2-40B4-BE49-F238E27FC236}">
                    <a16:creationId xmlns:a16="http://schemas.microsoft.com/office/drawing/2014/main" id="{8BAC7BD6-F0E1-D1DC-255A-F1F62E9D703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458" name="Freeform 457">
                <a:extLst>
                  <a:ext uri="{FF2B5EF4-FFF2-40B4-BE49-F238E27FC236}">
                    <a16:creationId xmlns:a16="http://schemas.microsoft.com/office/drawing/2014/main" id="{1C14446C-85C1-A99D-89F6-C0E0FF49C00E}"/>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451" name="Graphic 3">
              <a:extLst>
                <a:ext uri="{FF2B5EF4-FFF2-40B4-BE49-F238E27FC236}">
                  <a16:creationId xmlns:a16="http://schemas.microsoft.com/office/drawing/2014/main" id="{9A29EBB9-D0AA-E82F-5EFC-12A6131C0020}"/>
                </a:ext>
              </a:extLst>
            </p:cNvPr>
            <p:cNvGrpSpPr/>
            <p:nvPr/>
          </p:nvGrpSpPr>
          <p:grpSpPr>
            <a:xfrm>
              <a:off x="5713373" y="2495550"/>
              <a:ext cx="1161705" cy="1481403"/>
              <a:chOff x="5713373" y="2495550"/>
              <a:chExt cx="1161705" cy="1481403"/>
            </a:xfrm>
            <a:solidFill>
              <a:srgbClr val="889FAF"/>
            </a:solidFill>
          </p:grpSpPr>
          <p:sp>
            <p:nvSpPr>
              <p:cNvPr id="453" name="Freeform 452">
                <a:extLst>
                  <a:ext uri="{FF2B5EF4-FFF2-40B4-BE49-F238E27FC236}">
                    <a16:creationId xmlns:a16="http://schemas.microsoft.com/office/drawing/2014/main" id="{489FF9C8-C00A-6677-1710-12CAFF81B7A2}"/>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5"/>
              </a:solidFill>
              <a:ln w="9450" cap="flat">
                <a:noFill/>
                <a:prstDash val="solid"/>
                <a:miter/>
              </a:ln>
            </p:spPr>
            <p:txBody>
              <a:bodyPr rtlCol="0" anchor="ctr"/>
              <a:lstStyle/>
              <a:p>
                <a:endParaRPr lang="en-GB"/>
              </a:p>
            </p:txBody>
          </p:sp>
          <p:sp>
            <p:nvSpPr>
              <p:cNvPr id="454" name="Freeform 453">
                <a:extLst>
                  <a:ext uri="{FF2B5EF4-FFF2-40B4-BE49-F238E27FC236}">
                    <a16:creationId xmlns:a16="http://schemas.microsoft.com/office/drawing/2014/main" id="{983CFBC1-4D29-87EA-A908-4E6C03D19887}"/>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5"/>
              </a:solidFill>
              <a:ln w="9450" cap="flat">
                <a:noFill/>
                <a:prstDash val="solid"/>
                <a:miter/>
              </a:ln>
            </p:spPr>
            <p:txBody>
              <a:bodyPr rtlCol="0" anchor="ctr"/>
              <a:lstStyle/>
              <a:p>
                <a:endParaRPr lang="en-GB"/>
              </a:p>
            </p:txBody>
          </p:sp>
          <p:sp>
            <p:nvSpPr>
              <p:cNvPr id="455" name="Freeform 454">
                <a:extLst>
                  <a:ext uri="{FF2B5EF4-FFF2-40B4-BE49-F238E27FC236}">
                    <a16:creationId xmlns:a16="http://schemas.microsoft.com/office/drawing/2014/main" id="{0485FD56-F6E7-995C-748F-66F99880F2B0}"/>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5"/>
              </a:solidFill>
              <a:ln w="9450" cap="flat">
                <a:noFill/>
                <a:prstDash val="solid"/>
                <a:miter/>
              </a:ln>
            </p:spPr>
            <p:txBody>
              <a:bodyPr rtlCol="0" anchor="ctr"/>
              <a:lstStyle/>
              <a:p>
                <a:endParaRPr lang="en-GB"/>
              </a:p>
            </p:txBody>
          </p:sp>
        </p:grpSp>
        <p:sp>
          <p:nvSpPr>
            <p:cNvPr id="452" name="Freeform 451">
              <a:extLst>
                <a:ext uri="{FF2B5EF4-FFF2-40B4-BE49-F238E27FC236}">
                  <a16:creationId xmlns:a16="http://schemas.microsoft.com/office/drawing/2014/main" id="{227F74AB-412E-6A72-E772-90A6201B7EBD}"/>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59" name="Group 458">
            <a:extLst>
              <a:ext uri="{FF2B5EF4-FFF2-40B4-BE49-F238E27FC236}">
                <a16:creationId xmlns:a16="http://schemas.microsoft.com/office/drawing/2014/main" id="{E7D54706-2B52-9BCF-98E0-D01EF1562401}"/>
              </a:ext>
            </a:extLst>
          </p:cNvPr>
          <p:cNvGrpSpPr/>
          <p:nvPr userDrawn="1"/>
        </p:nvGrpSpPr>
        <p:grpSpPr>
          <a:xfrm>
            <a:off x="7907692" y="5533638"/>
            <a:ext cx="1373453" cy="1129227"/>
            <a:chOff x="8337955" y="559071"/>
            <a:chExt cx="1996101" cy="1641157"/>
          </a:xfrm>
        </p:grpSpPr>
        <p:sp>
          <p:nvSpPr>
            <p:cNvPr id="460" name="Freeform 459">
              <a:extLst>
                <a:ext uri="{FF2B5EF4-FFF2-40B4-BE49-F238E27FC236}">
                  <a16:creationId xmlns:a16="http://schemas.microsoft.com/office/drawing/2014/main" id="{AEF18010-E9B4-857C-7AC6-FCE2AE0C7AD5}"/>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1" name="Freeform 460">
              <a:extLst>
                <a:ext uri="{FF2B5EF4-FFF2-40B4-BE49-F238E27FC236}">
                  <a16:creationId xmlns:a16="http://schemas.microsoft.com/office/drawing/2014/main" id="{4F8A572E-6335-0AD1-3B7B-890094AA575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62" name="Group 461">
            <a:extLst>
              <a:ext uri="{FF2B5EF4-FFF2-40B4-BE49-F238E27FC236}">
                <a16:creationId xmlns:a16="http://schemas.microsoft.com/office/drawing/2014/main" id="{027B53D2-28AE-0D52-4492-2229EC3E3F6E}"/>
              </a:ext>
            </a:extLst>
          </p:cNvPr>
          <p:cNvGrpSpPr/>
          <p:nvPr userDrawn="1"/>
        </p:nvGrpSpPr>
        <p:grpSpPr>
          <a:xfrm>
            <a:off x="2630475" y="3870483"/>
            <a:ext cx="1373453" cy="1129227"/>
            <a:chOff x="8337955" y="559071"/>
            <a:chExt cx="1996101" cy="1641157"/>
          </a:xfrm>
        </p:grpSpPr>
        <p:sp>
          <p:nvSpPr>
            <p:cNvPr id="463" name="Freeform 462">
              <a:extLst>
                <a:ext uri="{FF2B5EF4-FFF2-40B4-BE49-F238E27FC236}">
                  <a16:creationId xmlns:a16="http://schemas.microsoft.com/office/drawing/2014/main" id="{189D704A-DD16-9F50-943A-EFBCAC76A99A}"/>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4" name="Freeform 463">
              <a:extLst>
                <a:ext uri="{FF2B5EF4-FFF2-40B4-BE49-F238E27FC236}">
                  <a16:creationId xmlns:a16="http://schemas.microsoft.com/office/drawing/2014/main" id="{03D72771-28D4-8C38-3F80-100CBF50096C}"/>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65" name="Group 464">
            <a:extLst>
              <a:ext uri="{FF2B5EF4-FFF2-40B4-BE49-F238E27FC236}">
                <a16:creationId xmlns:a16="http://schemas.microsoft.com/office/drawing/2014/main" id="{EFAD3611-B903-0E35-5D7B-3F77342BB92A}"/>
              </a:ext>
            </a:extLst>
          </p:cNvPr>
          <p:cNvGrpSpPr/>
          <p:nvPr userDrawn="1"/>
        </p:nvGrpSpPr>
        <p:grpSpPr>
          <a:xfrm rot="2523440">
            <a:off x="1744636" y="1263390"/>
            <a:ext cx="1373453" cy="1129227"/>
            <a:chOff x="8337955" y="559071"/>
            <a:chExt cx="1996101" cy="1641157"/>
          </a:xfrm>
        </p:grpSpPr>
        <p:sp>
          <p:nvSpPr>
            <p:cNvPr id="466" name="Freeform 465">
              <a:extLst>
                <a:ext uri="{FF2B5EF4-FFF2-40B4-BE49-F238E27FC236}">
                  <a16:creationId xmlns:a16="http://schemas.microsoft.com/office/drawing/2014/main" id="{1B0CBB89-DF13-EC60-590B-380FAB8ED112}"/>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7" name="Freeform 466">
              <a:extLst>
                <a:ext uri="{FF2B5EF4-FFF2-40B4-BE49-F238E27FC236}">
                  <a16:creationId xmlns:a16="http://schemas.microsoft.com/office/drawing/2014/main" id="{8CFC0914-C2C5-3AFE-1203-A49DC53FA854}"/>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468" name="Group 467">
            <a:extLst>
              <a:ext uri="{FF2B5EF4-FFF2-40B4-BE49-F238E27FC236}">
                <a16:creationId xmlns:a16="http://schemas.microsoft.com/office/drawing/2014/main" id="{D6E1B14B-A232-2B4C-C2D5-2A1EE239719F}"/>
              </a:ext>
            </a:extLst>
          </p:cNvPr>
          <p:cNvGrpSpPr/>
          <p:nvPr userDrawn="1"/>
        </p:nvGrpSpPr>
        <p:grpSpPr>
          <a:xfrm rot="2349700">
            <a:off x="23316" y="2955316"/>
            <a:ext cx="1373453" cy="1129227"/>
            <a:chOff x="8337955" y="559071"/>
            <a:chExt cx="1996101" cy="1641157"/>
          </a:xfrm>
        </p:grpSpPr>
        <p:sp>
          <p:nvSpPr>
            <p:cNvPr id="469" name="Freeform 468">
              <a:extLst>
                <a:ext uri="{FF2B5EF4-FFF2-40B4-BE49-F238E27FC236}">
                  <a16:creationId xmlns:a16="http://schemas.microsoft.com/office/drawing/2014/main" id="{5FB127F2-E4A6-D04F-0581-4660AED477F9}"/>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70" name="Freeform 469">
              <a:extLst>
                <a:ext uri="{FF2B5EF4-FFF2-40B4-BE49-F238E27FC236}">
                  <a16:creationId xmlns:a16="http://schemas.microsoft.com/office/drawing/2014/main" id="{EFD8841A-0516-6CC7-8A59-09A5CBFB67EE}"/>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71" name="Group 470">
            <a:extLst>
              <a:ext uri="{FF2B5EF4-FFF2-40B4-BE49-F238E27FC236}">
                <a16:creationId xmlns:a16="http://schemas.microsoft.com/office/drawing/2014/main" id="{75B93D96-6675-A032-8A78-94A40F534A41}"/>
              </a:ext>
            </a:extLst>
          </p:cNvPr>
          <p:cNvGrpSpPr/>
          <p:nvPr userDrawn="1"/>
        </p:nvGrpSpPr>
        <p:grpSpPr>
          <a:xfrm>
            <a:off x="-4" y="-1"/>
            <a:ext cx="1373453" cy="1129227"/>
            <a:chOff x="8337955" y="559071"/>
            <a:chExt cx="1996101" cy="1641157"/>
          </a:xfrm>
        </p:grpSpPr>
        <p:sp>
          <p:nvSpPr>
            <p:cNvPr id="472" name="Freeform 471">
              <a:extLst>
                <a:ext uri="{FF2B5EF4-FFF2-40B4-BE49-F238E27FC236}">
                  <a16:creationId xmlns:a16="http://schemas.microsoft.com/office/drawing/2014/main" id="{C5FE3A5C-01EC-3A02-5513-62EB1E9DC608}"/>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73" name="Freeform 472">
              <a:extLst>
                <a:ext uri="{FF2B5EF4-FFF2-40B4-BE49-F238E27FC236}">
                  <a16:creationId xmlns:a16="http://schemas.microsoft.com/office/drawing/2014/main" id="{EDEE7BBC-5F32-4BA2-3495-441AF69055B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474" name="Group 473">
            <a:extLst>
              <a:ext uri="{FF2B5EF4-FFF2-40B4-BE49-F238E27FC236}">
                <a16:creationId xmlns:a16="http://schemas.microsoft.com/office/drawing/2014/main" id="{03B843B1-98D6-C68B-4963-04E7C09CB666}"/>
              </a:ext>
            </a:extLst>
          </p:cNvPr>
          <p:cNvGrpSpPr/>
          <p:nvPr userDrawn="1"/>
        </p:nvGrpSpPr>
        <p:grpSpPr>
          <a:xfrm rot="19890719">
            <a:off x="5209117" y="42437"/>
            <a:ext cx="748800" cy="769076"/>
            <a:chOff x="6260403" y="898972"/>
            <a:chExt cx="748800" cy="769076"/>
          </a:xfrm>
        </p:grpSpPr>
        <p:sp>
          <p:nvSpPr>
            <p:cNvPr id="475" name="Freeform 474">
              <a:extLst>
                <a:ext uri="{FF2B5EF4-FFF2-40B4-BE49-F238E27FC236}">
                  <a16:creationId xmlns:a16="http://schemas.microsoft.com/office/drawing/2014/main" id="{26F21300-48AE-BDEF-C555-B550BE0DBDDB}"/>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76" name="Freeform 475">
              <a:extLst>
                <a:ext uri="{FF2B5EF4-FFF2-40B4-BE49-F238E27FC236}">
                  <a16:creationId xmlns:a16="http://schemas.microsoft.com/office/drawing/2014/main" id="{4BBE234E-5CDA-F473-2BA0-4A1F63A75C8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77" name="Group 476">
            <a:extLst>
              <a:ext uri="{FF2B5EF4-FFF2-40B4-BE49-F238E27FC236}">
                <a16:creationId xmlns:a16="http://schemas.microsoft.com/office/drawing/2014/main" id="{189253C9-80E4-C173-E374-6E5682F42DDB}"/>
              </a:ext>
            </a:extLst>
          </p:cNvPr>
          <p:cNvGrpSpPr/>
          <p:nvPr userDrawn="1"/>
        </p:nvGrpSpPr>
        <p:grpSpPr>
          <a:xfrm>
            <a:off x="9370694" y="1437105"/>
            <a:ext cx="748800" cy="769076"/>
            <a:chOff x="6260403" y="898972"/>
            <a:chExt cx="748800" cy="769076"/>
          </a:xfrm>
        </p:grpSpPr>
        <p:sp>
          <p:nvSpPr>
            <p:cNvPr id="478" name="Freeform 477">
              <a:extLst>
                <a:ext uri="{FF2B5EF4-FFF2-40B4-BE49-F238E27FC236}">
                  <a16:creationId xmlns:a16="http://schemas.microsoft.com/office/drawing/2014/main" id="{6B5DB3BD-B335-DEFC-E819-34682C4431D0}"/>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79" name="Freeform 478">
              <a:extLst>
                <a:ext uri="{FF2B5EF4-FFF2-40B4-BE49-F238E27FC236}">
                  <a16:creationId xmlns:a16="http://schemas.microsoft.com/office/drawing/2014/main" id="{15D19BE8-AB5C-519C-2EC7-3971EF46B05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0" name="Group 479">
            <a:extLst>
              <a:ext uri="{FF2B5EF4-FFF2-40B4-BE49-F238E27FC236}">
                <a16:creationId xmlns:a16="http://schemas.microsoft.com/office/drawing/2014/main" id="{5CB94F5B-A0B9-968B-F2DA-BB7F9927ABFD}"/>
              </a:ext>
            </a:extLst>
          </p:cNvPr>
          <p:cNvGrpSpPr/>
          <p:nvPr userDrawn="1"/>
        </p:nvGrpSpPr>
        <p:grpSpPr>
          <a:xfrm rot="1334456">
            <a:off x="7850963" y="4584069"/>
            <a:ext cx="748800" cy="769076"/>
            <a:chOff x="6260403" y="898972"/>
            <a:chExt cx="748800" cy="769076"/>
          </a:xfrm>
        </p:grpSpPr>
        <p:sp>
          <p:nvSpPr>
            <p:cNvPr id="481" name="Freeform 480">
              <a:extLst>
                <a:ext uri="{FF2B5EF4-FFF2-40B4-BE49-F238E27FC236}">
                  <a16:creationId xmlns:a16="http://schemas.microsoft.com/office/drawing/2014/main" id="{C5B49F5F-D8BC-EEDE-6E97-12B260C0C0E0}"/>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2" name="Freeform 481">
              <a:extLst>
                <a:ext uri="{FF2B5EF4-FFF2-40B4-BE49-F238E27FC236}">
                  <a16:creationId xmlns:a16="http://schemas.microsoft.com/office/drawing/2014/main" id="{807F7964-93F4-51A5-012E-052E3E1B6CA7}"/>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3" name="Group 482">
            <a:extLst>
              <a:ext uri="{FF2B5EF4-FFF2-40B4-BE49-F238E27FC236}">
                <a16:creationId xmlns:a16="http://schemas.microsoft.com/office/drawing/2014/main" id="{A91E4DF8-53E5-9ACF-BFA4-AC8F2749C7BD}"/>
              </a:ext>
            </a:extLst>
          </p:cNvPr>
          <p:cNvGrpSpPr/>
          <p:nvPr userDrawn="1"/>
        </p:nvGrpSpPr>
        <p:grpSpPr>
          <a:xfrm rot="19890719">
            <a:off x="1765128" y="4790423"/>
            <a:ext cx="748800" cy="769076"/>
            <a:chOff x="6260403" y="898972"/>
            <a:chExt cx="748800" cy="769076"/>
          </a:xfrm>
        </p:grpSpPr>
        <p:sp>
          <p:nvSpPr>
            <p:cNvPr id="484" name="Freeform 483">
              <a:extLst>
                <a:ext uri="{FF2B5EF4-FFF2-40B4-BE49-F238E27FC236}">
                  <a16:creationId xmlns:a16="http://schemas.microsoft.com/office/drawing/2014/main" id="{4FE7024E-D4C2-F7E0-18AF-CCC1D375B14E}"/>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5" name="Freeform 484">
              <a:extLst>
                <a:ext uri="{FF2B5EF4-FFF2-40B4-BE49-F238E27FC236}">
                  <a16:creationId xmlns:a16="http://schemas.microsoft.com/office/drawing/2014/main" id="{C579522D-6C44-2B07-A7E7-F34E1D9D56A6}"/>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6" name="Group 485">
            <a:extLst>
              <a:ext uri="{FF2B5EF4-FFF2-40B4-BE49-F238E27FC236}">
                <a16:creationId xmlns:a16="http://schemas.microsoft.com/office/drawing/2014/main" id="{2DA84B98-4E06-DA00-9068-8DBD88F8469C}"/>
              </a:ext>
            </a:extLst>
          </p:cNvPr>
          <p:cNvGrpSpPr/>
          <p:nvPr userDrawn="1"/>
        </p:nvGrpSpPr>
        <p:grpSpPr>
          <a:xfrm rot="1334456">
            <a:off x="3378035" y="1010422"/>
            <a:ext cx="748800" cy="769076"/>
            <a:chOff x="6260403" y="898972"/>
            <a:chExt cx="748800" cy="769076"/>
          </a:xfrm>
        </p:grpSpPr>
        <p:sp>
          <p:nvSpPr>
            <p:cNvPr id="487" name="Freeform 486">
              <a:extLst>
                <a:ext uri="{FF2B5EF4-FFF2-40B4-BE49-F238E27FC236}">
                  <a16:creationId xmlns:a16="http://schemas.microsoft.com/office/drawing/2014/main" id="{84F57AE4-89C2-F4D4-F90A-CE94D7AFFB4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8" name="Freeform 487">
              <a:extLst>
                <a:ext uri="{FF2B5EF4-FFF2-40B4-BE49-F238E27FC236}">
                  <a16:creationId xmlns:a16="http://schemas.microsoft.com/office/drawing/2014/main" id="{5C5B6B30-3FDC-EF17-422D-C2751F9FAA60}"/>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9" name="Group 488">
            <a:extLst>
              <a:ext uri="{FF2B5EF4-FFF2-40B4-BE49-F238E27FC236}">
                <a16:creationId xmlns:a16="http://schemas.microsoft.com/office/drawing/2014/main" id="{2FC5D6B3-1B74-481F-A383-4B3AF30A0909}"/>
              </a:ext>
            </a:extLst>
          </p:cNvPr>
          <p:cNvGrpSpPr/>
          <p:nvPr userDrawn="1"/>
        </p:nvGrpSpPr>
        <p:grpSpPr>
          <a:xfrm rot="18724759">
            <a:off x="9700555" y="5321205"/>
            <a:ext cx="776793" cy="938188"/>
            <a:chOff x="8658893" y="3429001"/>
            <a:chExt cx="1292962" cy="1561602"/>
          </a:xfrm>
        </p:grpSpPr>
        <p:sp>
          <p:nvSpPr>
            <p:cNvPr id="490" name="Freeform 489">
              <a:extLst>
                <a:ext uri="{FF2B5EF4-FFF2-40B4-BE49-F238E27FC236}">
                  <a16:creationId xmlns:a16="http://schemas.microsoft.com/office/drawing/2014/main" id="{071350ED-81BF-CED7-B327-DDD532A35D9F}"/>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1" name="Freeform 490">
              <a:extLst>
                <a:ext uri="{FF2B5EF4-FFF2-40B4-BE49-F238E27FC236}">
                  <a16:creationId xmlns:a16="http://schemas.microsoft.com/office/drawing/2014/main" id="{CE331986-2FF1-E577-4906-D780912B17B1}"/>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2" name="Group 491">
            <a:extLst>
              <a:ext uri="{FF2B5EF4-FFF2-40B4-BE49-F238E27FC236}">
                <a16:creationId xmlns:a16="http://schemas.microsoft.com/office/drawing/2014/main" id="{0AA44B80-5793-F49D-9518-40BDA4752344}"/>
              </a:ext>
            </a:extLst>
          </p:cNvPr>
          <p:cNvGrpSpPr/>
          <p:nvPr userDrawn="1"/>
        </p:nvGrpSpPr>
        <p:grpSpPr>
          <a:xfrm rot="18724759">
            <a:off x="3884817" y="4997155"/>
            <a:ext cx="1069968" cy="1292276"/>
            <a:chOff x="8658893" y="3429001"/>
            <a:chExt cx="1292962" cy="1561602"/>
          </a:xfrm>
        </p:grpSpPr>
        <p:sp>
          <p:nvSpPr>
            <p:cNvPr id="493" name="Freeform 492">
              <a:extLst>
                <a:ext uri="{FF2B5EF4-FFF2-40B4-BE49-F238E27FC236}">
                  <a16:creationId xmlns:a16="http://schemas.microsoft.com/office/drawing/2014/main" id="{41C735C0-9918-522B-9933-283FD161A66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4" name="Freeform 493">
              <a:extLst>
                <a:ext uri="{FF2B5EF4-FFF2-40B4-BE49-F238E27FC236}">
                  <a16:creationId xmlns:a16="http://schemas.microsoft.com/office/drawing/2014/main" id="{C463C428-17BB-55CD-97E5-829C902D462B}"/>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5" name="Group 494">
            <a:extLst>
              <a:ext uri="{FF2B5EF4-FFF2-40B4-BE49-F238E27FC236}">
                <a16:creationId xmlns:a16="http://schemas.microsoft.com/office/drawing/2014/main" id="{AF794629-BD19-DB08-D83F-AC0DC3F1081E}"/>
              </a:ext>
            </a:extLst>
          </p:cNvPr>
          <p:cNvGrpSpPr/>
          <p:nvPr userDrawn="1"/>
        </p:nvGrpSpPr>
        <p:grpSpPr>
          <a:xfrm rot="20936416">
            <a:off x="6283175" y="4449554"/>
            <a:ext cx="1047403" cy="1265023"/>
            <a:chOff x="8658893" y="3429001"/>
            <a:chExt cx="1292962" cy="1561602"/>
          </a:xfrm>
        </p:grpSpPr>
        <p:sp>
          <p:nvSpPr>
            <p:cNvPr id="496" name="Freeform 495">
              <a:extLst>
                <a:ext uri="{FF2B5EF4-FFF2-40B4-BE49-F238E27FC236}">
                  <a16:creationId xmlns:a16="http://schemas.microsoft.com/office/drawing/2014/main" id="{8638EB5E-0157-46D6-E125-EFA6A324E154}"/>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8" name="Freeform 497">
              <a:extLst>
                <a:ext uri="{FF2B5EF4-FFF2-40B4-BE49-F238E27FC236}">
                  <a16:creationId xmlns:a16="http://schemas.microsoft.com/office/drawing/2014/main" id="{DD96B7C7-1103-7E6C-002C-E19C961151E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9" name="Group 498">
            <a:extLst>
              <a:ext uri="{FF2B5EF4-FFF2-40B4-BE49-F238E27FC236}">
                <a16:creationId xmlns:a16="http://schemas.microsoft.com/office/drawing/2014/main" id="{82582468-2E2F-55AD-AB7F-BEA84BC12870}"/>
              </a:ext>
            </a:extLst>
          </p:cNvPr>
          <p:cNvGrpSpPr/>
          <p:nvPr userDrawn="1"/>
        </p:nvGrpSpPr>
        <p:grpSpPr>
          <a:xfrm rot="18724759">
            <a:off x="2742996" y="2500100"/>
            <a:ext cx="776793" cy="938188"/>
            <a:chOff x="8658893" y="3429001"/>
            <a:chExt cx="1292962" cy="1561602"/>
          </a:xfrm>
        </p:grpSpPr>
        <p:sp>
          <p:nvSpPr>
            <p:cNvPr id="500" name="Freeform 499">
              <a:extLst>
                <a:ext uri="{FF2B5EF4-FFF2-40B4-BE49-F238E27FC236}">
                  <a16:creationId xmlns:a16="http://schemas.microsoft.com/office/drawing/2014/main" id="{F0CCF62D-1A5F-DC3A-E0AA-E84E126CB0F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501" name="Freeform 500">
              <a:extLst>
                <a:ext uri="{FF2B5EF4-FFF2-40B4-BE49-F238E27FC236}">
                  <a16:creationId xmlns:a16="http://schemas.microsoft.com/office/drawing/2014/main" id="{8A03347A-875D-BE8F-B0DF-1A751803329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3"/>
            </a:solidFill>
            <a:ln w="9455" cap="flat">
              <a:noFill/>
              <a:prstDash val="solid"/>
              <a:miter/>
            </a:ln>
          </p:spPr>
          <p:txBody>
            <a:bodyPr rtlCol="0" anchor="ctr"/>
            <a:lstStyle/>
            <a:p>
              <a:endParaRPr lang="en-GB"/>
            </a:p>
          </p:txBody>
        </p:sp>
      </p:grpSp>
      <p:grpSp>
        <p:nvGrpSpPr>
          <p:cNvPr id="502" name="Group 501">
            <a:extLst>
              <a:ext uri="{FF2B5EF4-FFF2-40B4-BE49-F238E27FC236}">
                <a16:creationId xmlns:a16="http://schemas.microsoft.com/office/drawing/2014/main" id="{A1DF7932-0431-DF1E-A550-E55A7B374179}"/>
              </a:ext>
            </a:extLst>
          </p:cNvPr>
          <p:cNvGrpSpPr/>
          <p:nvPr userDrawn="1"/>
        </p:nvGrpSpPr>
        <p:grpSpPr>
          <a:xfrm rot="20936416">
            <a:off x="417606" y="1293973"/>
            <a:ext cx="877746" cy="1060116"/>
            <a:chOff x="8658893" y="3429001"/>
            <a:chExt cx="1292962" cy="1561602"/>
          </a:xfrm>
        </p:grpSpPr>
        <p:sp>
          <p:nvSpPr>
            <p:cNvPr id="503" name="Freeform 502">
              <a:extLst>
                <a:ext uri="{FF2B5EF4-FFF2-40B4-BE49-F238E27FC236}">
                  <a16:creationId xmlns:a16="http://schemas.microsoft.com/office/drawing/2014/main" id="{BB9B8F62-AFA5-6506-C75D-D3664E702260}"/>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504" name="Freeform 503">
              <a:extLst>
                <a:ext uri="{FF2B5EF4-FFF2-40B4-BE49-F238E27FC236}">
                  <a16:creationId xmlns:a16="http://schemas.microsoft.com/office/drawing/2014/main" id="{27BAA0B4-7A3E-27F1-E5CE-F27EA1E50506}"/>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505" name="Group 504">
            <a:extLst>
              <a:ext uri="{FF2B5EF4-FFF2-40B4-BE49-F238E27FC236}">
                <a16:creationId xmlns:a16="http://schemas.microsoft.com/office/drawing/2014/main" id="{98FA7E13-0013-C1D5-5A75-E4DCAFDF267F}"/>
              </a:ext>
            </a:extLst>
          </p:cNvPr>
          <p:cNvGrpSpPr/>
          <p:nvPr userDrawn="1"/>
        </p:nvGrpSpPr>
        <p:grpSpPr>
          <a:xfrm>
            <a:off x="6789266" y="341819"/>
            <a:ext cx="1105881" cy="604858"/>
            <a:chOff x="1596719" y="1027510"/>
            <a:chExt cx="1591485" cy="870457"/>
          </a:xfrm>
        </p:grpSpPr>
        <p:sp>
          <p:nvSpPr>
            <p:cNvPr id="506" name="Freeform 505">
              <a:extLst>
                <a:ext uri="{FF2B5EF4-FFF2-40B4-BE49-F238E27FC236}">
                  <a16:creationId xmlns:a16="http://schemas.microsoft.com/office/drawing/2014/main" id="{926A8CD9-34A6-9DCE-E1CB-FFB74F2B2470}"/>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507" name="Freeform 506">
              <a:extLst>
                <a:ext uri="{FF2B5EF4-FFF2-40B4-BE49-F238E27FC236}">
                  <a16:creationId xmlns:a16="http://schemas.microsoft.com/office/drawing/2014/main" id="{DA033D87-C586-4924-FF7A-9F681F04C043}"/>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508" name="Freeform 507">
              <a:extLst>
                <a:ext uri="{FF2B5EF4-FFF2-40B4-BE49-F238E27FC236}">
                  <a16:creationId xmlns:a16="http://schemas.microsoft.com/office/drawing/2014/main" id="{BBEA97F5-761E-86C4-937E-6400C58115BA}"/>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509" name="Graphic 15">
              <a:extLst>
                <a:ext uri="{FF2B5EF4-FFF2-40B4-BE49-F238E27FC236}">
                  <a16:creationId xmlns:a16="http://schemas.microsoft.com/office/drawing/2014/main" id="{55A49584-4DC9-4615-A30A-54A3966A2390}"/>
                </a:ext>
              </a:extLst>
            </p:cNvPr>
            <p:cNvGrpSpPr/>
            <p:nvPr/>
          </p:nvGrpSpPr>
          <p:grpSpPr>
            <a:xfrm>
              <a:off x="1857201" y="1268069"/>
              <a:ext cx="1087060" cy="427034"/>
              <a:chOff x="1857201" y="1268069"/>
              <a:chExt cx="1087060" cy="427034"/>
            </a:xfrm>
            <a:solidFill>
              <a:srgbClr val="869DAE"/>
            </a:solidFill>
          </p:grpSpPr>
          <p:sp>
            <p:nvSpPr>
              <p:cNvPr id="510" name="Freeform 509">
                <a:extLst>
                  <a:ext uri="{FF2B5EF4-FFF2-40B4-BE49-F238E27FC236}">
                    <a16:creationId xmlns:a16="http://schemas.microsoft.com/office/drawing/2014/main" id="{2F8DE610-1B93-6E27-4B6C-287D0482CCCE}"/>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511" name="Freeform 510">
                <a:extLst>
                  <a:ext uri="{FF2B5EF4-FFF2-40B4-BE49-F238E27FC236}">
                    <a16:creationId xmlns:a16="http://schemas.microsoft.com/office/drawing/2014/main" id="{7A3D2C9B-1D1F-8B5A-D8EA-D77DCF0F942B}"/>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512" name="Freeform 511">
                <a:extLst>
                  <a:ext uri="{FF2B5EF4-FFF2-40B4-BE49-F238E27FC236}">
                    <a16:creationId xmlns:a16="http://schemas.microsoft.com/office/drawing/2014/main" id="{A5BDB464-5573-744C-A2F0-3098EF19B5E6}"/>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516" name="Group 515">
            <a:extLst>
              <a:ext uri="{FF2B5EF4-FFF2-40B4-BE49-F238E27FC236}">
                <a16:creationId xmlns:a16="http://schemas.microsoft.com/office/drawing/2014/main" id="{33DDE50F-AC59-C023-DF01-29D0294C2D48}"/>
              </a:ext>
            </a:extLst>
          </p:cNvPr>
          <p:cNvGrpSpPr/>
          <p:nvPr userDrawn="1"/>
        </p:nvGrpSpPr>
        <p:grpSpPr>
          <a:xfrm rot="19302865">
            <a:off x="2842214" y="5604406"/>
            <a:ext cx="605750" cy="870926"/>
            <a:chOff x="4214085" y="856015"/>
            <a:chExt cx="871741" cy="1253361"/>
          </a:xfrm>
        </p:grpSpPr>
        <p:sp>
          <p:nvSpPr>
            <p:cNvPr id="520" name="Freeform 519">
              <a:extLst>
                <a:ext uri="{FF2B5EF4-FFF2-40B4-BE49-F238E27FC236}">
                  <a16:creationId xmlns:a16="http://schemas.microsoft.com/office/drawing/2014/main" id="{36EB3B32-2A1E-E00E-BE22-5FEFE7B882A5}"/>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21" name="Freeform 520">
              <a:extLst>
                <a:ext uri="{FF2B5EF4-FFF2-40B4-BE49-F238E27FC236}">
                  <a16:creationId xmlns:a16="http://schemas.microsoft.com/office/drawing/2014/main" id="{A93F6FA3-3360-C4BC-0EAE-8E289DB70127}"/>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25" name="Group 524">
            <a:extLst>
              <a:ext uri="{FF2B5EF4-FFF2-40B4-BE49-F238E27FC236}">
                <a16:creationId xmlns:a16="http://schemas.microsoft.com/office/drawing/2014/main" id="{B2F54605-D128-603B-0D77-01B0117F3061}"/>
              </a:ext>
            </a:extLst>
          </p:cNvPr>
          <p:cNvGrpSpPr/>
          <p:nvPr userDrawn="1"/>
        </p:nvGrpSpPr>
        <p:grpSpPr>
          <a:xfrm rot="19792249">
            <a:off x="4054471" y="-9519"/>
            <a:ext cx="605750" cy="870926"/>
            <a:chOff x="4214085" y="856015"/>
            <a:chExt cx="871741" cy="1253361"/>
          </a:xfrm>
        </p:grpSpPr>
        <p:sp>
          <p:nvSpPr>
            <p:cNvPr id="526" name="Freeform 525">
              <a:extLst>
                <a:ext uri="{FF2B5EF4-FFF2-40B4-BE49-F238E27FC236}">
                  <a16:creationId xmlns:a16="http://schemas.microsoft.com/office/drawing/2014/main" id="{CD2304B0-3AB8-D9A5-3EF0-BD417543F98F}"/>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27" name="Freeform 526">
              <a:extLst>
                <a:ext uri="{FF2B5EF4-FFF2-40B4-BE49-F238E27FC236}">
                  <a16:creationId xmlns:a16="http://schemas.microsoft.com/office/drawing/2014/main" id="{922F4809-AA2A-9816-EC0A-DC41CCACF590}"/>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528" name="Group 527">
            <a:extLst>
              <a:ext uri="{FF2B5EF4-FFF2-40B4-BE49-F238E27FC236}">
                <a16:creationId xmlns:a16="http://schemas.microsoft.com/office/drawing/2014/main" id="{0707AB00-B623-2F04-4C7B-68F2C09DC0EC}"/>
              </a:ext>
            </a:extLst>
          </p:cNvPr>
          <p:cNvGrpSpPr/>
          <p:nvPr userDrawn="1"/>
        </p:nvGrpSpPr>
        <p:grpSpPr>
          <a:xfrm rot="19792249">
            <a:off x="1274696" y="2204043"/>
            <a:ext cx="605750" cy="870926"/>
            <a:chOff x="4214085" y="856015"/>
            <a:chExt cx="871741" cy="1253361"/>
          </a:xfrm>
        </p:grpSpPr>
        <p:sp>
          <p:nvSpPr>
            <p:cNvPr id="529" name="Freeform 528">
              <a:extLst>
                <a:ext uri="{FF2B5EF4-FFF2-40B4-BE49-F238E27FC236}">
                  <a16:creationId xmlns:a16="http://schemas.microsoft.com/office/drawing/2014/main" id="{BE143002-6295-8F71-FED1-19BB75F4F7BD}"/>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30" name="Freeform 529">
              <a:extLst>
                <a:ext uri="{FF2B5EF4-FFF2-40B4-BE49-F238E27FC236}">
                  <a16:creationId xmlns:a16="http://schemas.microsoft.com/office/drawing/2014/main" id="{9BC09230-607F-F11B-C4B1-8A35C13CC9D7}"/>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31" name="Group 530">
            <a:extLst>
              <a:ext uri="{FF2B5EF4-FFF2-40B4-BE49-F238E27FC236}">
                <a16:creationId xmlns:a16="http://schemas.microsoft.com/office/drawing/2014/main" id="{736D3346-7C55-2EFE-B31D-7FBCF5AA8871}"/>
              </a:ext>
            </a:extLst>
          </p:cNvPr>
          <p:cNvGrpSpPr/>
          <p:nvPr userDrawn="1"/>
        </p:nvGrpSpPr>
        <p:grpSpPr>
          <a:xfrm rot="19792249">
            <a:off x="6889113" y="5913921"/>
            <a:ext cx="605750" cy="870926"/>
            <a:chOff x="4214085" y="856015"/>
            <a:chExt cx="871741" cy="1253361"/>
          </a:xfrm>
        </p:grpSpPr>
        <p:sp>
          <p:nvSpPr>
            <p:cNvPr id="543" name="Freeform 542">
              <a:extLst>
                <a:ext uri="{FF2B5EF4-FFF2-40B4-BE49-F238E27FC236}">
                  <a16:creationId xmlns:a16="http://schemas.microsoft.com/office/drawing/2014/main" id="{6A6F99A6-6421-5BF9-D01C-77D2AE651434}"/>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44" name="Freeform 543">
              <a:extLst>
                <a:ext uri="{FF2B5EF4-FFF2-40B4-BE49-F238E27FC236}">
                  <a16:creationId xmlns:a16="http://schemas.microsoft.com/office/drawing/2014/main" id="{446A9EA1-20B4-0216-B42E-0224063CBE6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45" name="Group 544">
            <a:extLst>
              <a:ext uri="{FF2B5EF4-FFF2-40B4-BE49-F238E27FC236}">
                <a16:creationId xmlns:a16="http://schemas.microsoft.com/office/drawing/2014/main" id="{ECC43F16-BD71-EC2B-20CB-8579DDBD2B22}"/>
              </a:ext>
            </a:extLst>
          </p:cNvPr>
          <p:cNvGrpSpPr/>
          <p:nvPr userDrawn="1"/>
        </p:nvGrpSpPr>
        <p:grpSpPr>
          <a:xfrm rot="21022944">
            <a:off x="5073687" y="4390796"/>
            <a:ext cx="605750" cy="870926"/>
            <a:chOff x="4214085" y="856015"/>
            <a:chExt cx="871741" cy="1253361"/>
          </a:xfrm>
        </p:grpSpPr>
        <p:sp>
          <p:nvSpPr>
            <p:cNvPr id="546" name="Freeform 545">
              <a:extLst>
                <a:ext uri="{FF2B5EF4-FFF2-40B4-BE49-F238E27FC236}">
                  <a16:creationId xmlns:a16="http://schemas.microsoft.com/office/drawing/2014/main" id="{46B2F140-29C0-625D-B698-595084A0B84F}"/>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47" name="Freeform 546">
              <a:extLst>
                <a:ext uri="{FF2B5EF4-FFF2-40B4-BE49-F238E27FC236}">
                  <a16:creationId xmlns:a16="http://schemas.microsoft.com/office/drawing/2014/main" id="{D25E3D61-6BE2-4490-1415-EDED0231B6E3}"/>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48" name="Group 547">
            <a:extLst>
              <a:ext uri="{FF2B5EF4-FFF2-40B4-BE49-F238E27FC236}">
                <a16:creationId xmlns:a16="http://schemas.microsoft.com/office/drawing/2014/main" id="{9A08A1BC-DBA0-63D4-29BA-DDC5500CCAA9}"/>
              </a:ext>
            </a:extLst>
          </p:cNvPr>
          <p:cNvGrpSpPr/>
          <p:nvPr userDrawn="1"/>
        </p:nvGrpSpPr>
        <p:grpSpPr>
          <a:xfrm rot="1334456">
            <a:off x="11407980" y="3288556"/>
            <a:ext cx="748800" cy="769076"/>
            <a:chOff x="6260403" y="898972"/>
            <a:chExt cx="748800" cy="769076"/>
          </a:xfrm>
        </p:grpSpPr>
        <p:sp>
          <p:nvSpPr>
            <p:cNvPr id="549" name="Freeform 548">
              <a:extLst>
                <a:ext uri="{FF2B5EF4-FFF2-40B4-BE49-F238E27FC236}">
                  <a16:creationId xmlns:a16="http://schemas.microsoft.com/office/drawing/2014/main" id="{F297A911-6041-A84A-4D93-9065A2DC562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550" name="Freeform 549">
              <a:extLst>
                <a:ext uri="{FF2B5EF4-FFF2-40B4-BE49-F238E27FC236}">
                  <a16:creationId xmlns:a16="http://schemas.microsoft.com/office/drawing/2014/main" id="{1E76D97B-60AC-C880-92D2-179D7FB847BE}"/>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551" name="Group 550">
            <a:extLst>
              <a:ext uri="{FF2B5EF4-FFF2-40B4-BE49-F238E27FC236}">
                <a16:creationId xmlns:a16="http://schemas.microsoft.com/office/drawing/2014/main" id="{11601E3A-F72B-FA00-6F32-BA72A2EB6409}"/>
              </a:ext>
            </a:extLst>
          </p:cNvPr>
          <p:cNvGrpSpPr/>
          <p:nvPr userDrawn="1"/>
        </p:nvGrpSpPr>
        <p:grpSpPr>
          <a:xfrm>
            <a:off x="10358284" y="56382"/>
            <a:ext cx="1373453" cy="1129227"/>
            <a:chOff x="8337955" y="559071"/>
            <a:chExt cx="1996101" cy="1641157"/>
          </a:xfrm>
        </p:grpSpPr>
        <p:sp>
          <p:nvSpPr>
            <p:cNvPr id="552" name="Freeform 551">
              <a:extLst>
                <a:ext uri="{FF2B5EF4-FFF2-40B4-BE49-F238E27FC236}">
                  <a16:creationId xmlns:a16="http://schemas.microsoft.com/office/drawing/2014/main" id="{10BEFF8A-B5B7-F520-25EA-94E003961594}"/>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553" name="Freeform 552">
              <a:extLst>
                <a:ext uri="{FF2B5EF4-FFF2-40B4-BE49-F238E27FC236}">
                  <a16:creationId xmlns:a16="http://schemas.microsoft.com/office/drawing/2014/main" id="{8455C5B8-5DA3-D2A6-D489-5CCEE7F3F290}"/>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554" name="Group 553">
            <a:extLst>
              <a:ext uri="{FF2B5EF4-FFF2-40B4-BE49-F238E27FC236}">
                <a16:creationId xmlns:a16="http://schemas.microsoft.com/office/drawing/2014/main" id="{206A691E-E0BA-3C0B-5EDB-A99448B4702E}"/>
              </a:ext>
            </a:extLst>
          </p:cNvPr>
          <p:cNvGrpSpPr/>
          <p:nvPr userDrawn="1"/>
        </p:nvGrpSpPr>
        <p:grpSpPr>
          <a:xfrm rot="823861" flipH="1">
            <a:off x="10631253" y="5681189"/>
            <a:ext cx="1295661" cy="975470"/>
            <a:chOff x="711150" y="3712662"/>
            <a:chExt cx="1522694" cy="1146398"/>
          </a:xfrm>
        </p:grpSpPr>
        <p:grpSp>
          <p:nvGrpSpPr>
            <p:cNvPr id="555" name="Graphic 73">
              <a:extLst>
                <a:ext uri="{FF2B5EF4-FFF2-40B4-BE49-F238E27FC236}">
                  <a16:creationId xmlns:a16="http://schemas.microsoft.com/office/drawing/2014/main" id="{02389106-627E-34AE-6AD5-F34678A94497}"/>
                </a:ext>
              </a:extLst>
            </p:cNvPr>
            <p:cNvGrpSpPr/>
            <p:nvPr userDrawn="1"/>
          </p:nvGrpSpPr>
          <p:grpSpPr>
            <a:xfrm>
              <a:off x="787350" y="3753937"/>
              <a:ext cx="1446494" cy="1105123"/>
              <a:chOff x="711150" y="3712662"/>
              <a:chExt cx="1446494" cy="1105123"/>
            </a:xfrm>
            <a:solidFill>
              <a:schemeClr val="bg1"/>
            </a:solidFill>
          </p:grpSpPr>
          <p:sp>
            <p:nvSpPr>
              <p:cNvPr id="561" name="Freeform 560">
                <a:extLst>
                  <a:ext uri="{FF2B5EF4-FFF2-40B4-BE49-F238E27FC236}">
                    <a16:creationId xmlns:a16="http://schemas.microsoft.com/office/drawing/2014/main" id="{682A1866-15DF-DBA8-DE54-CE76600A9587}"/>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62" name="Freeform 561">
                <a:extLst>
                  <a:ext uri="{FF2B5EF4-FFF2-40B4-BE49-F238E27FC236}">
                    <a16:creationId xmlns:a16="http://schemas.microsoft.com/office/drawing/2014/main" id="{8899FFEE-C158-02E8-628A-7B4BB49CF0E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63" name="Freeform 562">
                <a:extLst>
                  <a:ext uri="{FF2B5EF4-FFF2-40B4-BE49-F238E27FC236}">
                    <a16:creationId xmlns:a16="http://schemas.microsoft.com/office/drawing/2014/main" id="{966F000C-5F51-7DF0-7E76-D252EA3CCAF7}"/>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64" name="Freeform 563">
                <a:extLst>
                  <a:ext uri="{FF2B5EF4-FFF2-40B4-BE49-F238E27FC236}">
                    <a16:creationId xmlns:a16="http://schemas.microsoft.com/office/drawing/2014/main" id="{5FAFCEE5-DE57-E35E-09B2-6C7D7BF943E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56" name="Graphic 73">
              <a:extLst>
                <a:ext uri="{FF2B5EF4-FFF2-40B4-BE49-F238E27FC236}">
                  <a16:creationId xmlns:a16="http://schemas.microsoft.com/office/drawing/2014/main" id="{135272AF-A90C-3DB7-BFF1-DE3201B1C480}"/>
                </a:ext>
              </a:extLst>
            </p:cNvPr>
            <p:cNvGrpSpPr/>
            <p:nvPr/>
          </p:nvGrpSpPr>
          <p:grpSpPr>
            <a:xfrm>
              <a:off x="711150" y="3712662"/>
              <a:ext cx="1446494" cy="1105123"/>
              <a:chOff x="711150" y="3712662"/>
              <a:chExt cx="1446494" cy="1105123"/>
            </a:xfrm>
            <a:solidFill>
              <a:schemeClr val="accent5"/>
            </a:solidFill>
          </p:grpSpPr>
          <p:sp>
            <p:nvSpPr>
              <p:cNvPr id="557" name="Freeform 556">
                <a:extLst>
                  <a:ext uri="{FF2B5EF4-FFF2-40B4-BE49-F238E27FC236}">
                    <a16:creationId xmlns:a16="http://schemas.microsoft.com/office/drawing/2014/main" id="{D122921E-1926-1992-B252-EC15A4D42A85}"/>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solidFill>
              <a:ln w="1602" cap="flat">
                <a:noFill/>
                <a:prstDash val="solid"/>
                <a:miter/>
              </a:ln>
            </p:spPr>
            <p:txBody>
              <a:bodyPr rtlCol="0" anchor="ctr"/>
              <a:lstStyle/>
              <a:p>
                <a:endParaRPr lang="en-GB"/>
              </a:p>
            </p:txBody>
          </p:sp>
          <p:sp>
            <p:nvSpPr>
              <p:cNvPr id="558" name="Freeform 557">
                <a:extLst>
                  <a:ext uri="{FF2B5EF4-FFF2-40B4-BE49-F238E27FC236}">
                    <a16:creationId xmlns:a16="http://schemas.microsoft.com/office/drawing/2014/main" id="{7B561464-F16D-E018-5DE4-41E7C0903195}"/>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solidFill>
              <a:ln w="1602" cap="flat">
                <a:noFill/>
                <a:prstDash val="solid"/>
                <a:miter/>
              </a:ln>
            </p:spPr>
            <p:txBody>
              <a:bodyPr rtlCol="0" anchor="ctr"/>
              <a:lstStyle/>
              <a:p>
                <a:endParaRPr lang="en-GB"/>
              </a:p>
            </p:txBody>
          </p:sp>
          <p:sp>
            <p:nvSpPr>
              <p:cNvPr id="559" name="Freeform 558">
                <a:extLst>
                  <a:ext uri="{FF2B5EF4-FFF2-40B4-BE49-F238E27FC236}">
                    <a16:creationId xmlns:a16="http://schemas.microsoft.com/office/drawing/2014/main" id="{1F6A28AB-7C21-917C-7255-C5F8F85323F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solidFill>
              <a:ln w="1602" cap="flat">
                <a:noFill/>
                <a:prstDash val="solid"/>
                <a:miter/>
              </a:ln>
            </p:spPr>
            <p:txBody>
              <a:bodyPr rtlCol="0" anchor="ctr"/>
              <a:lstStyle/>
              <a:p>
                <a:endParaRPr lang="en-GB"/>
              </a:p>
            </p:txBody>
          </p:sp>
          <p:sp>
            <p:nvSpPr>
              <p:cNvPr id="560" name="Freeform 559">
                <a:extLst>
                  <a:ext uri="{FF2B5EF4-FFF2-40B4-BE49-F238E27FC236}">
                    <a16:creationId xmlns:a16="http://schemas.microsoft.com/office/drawing/2014/main" id="{A638E3FD-E770-9729-FC1F-8A192B7F5E19}"/>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solidFill>
              <a:ln w="1602" cap="flat">
                <a:noFill/>
                <a:prstDash val="solid"/>
                <a:miter/>
              </a:ln>
            </p:spPr>
            <p:txBody>
              <a:bodyPr rtlCol="0" anchor="ctr"/>
              <a:lstStyle/>
              <a:p>
                <a:endParaRPr lang="en-GB"/>
              </a:p>
            </p:txBody>
          </p:sp>
        </p:grpSp>
      </p:grpSp>
      <p:grpSp>
        <p:nvGrpSpPr>
          <p:cNvPr id="565" name="Group 564">
            <a:extLst>
              <a:ext uri="{FF2B5EF4-FFF2-40B4-BE49-F238E27FC236}">
                <a16:creationId xmlns:a16="http://schemas.microsoft.com/office/drawing/2014/main" id="{516D6F11-6C28-9802-22DB-87EF0C436A18}"/>
              </a:ext>
            </a:extLst>
          </p:cNvPr>
          <p:cNvGrpSpPr/>
          <p:nvPr userDrawn="1"/>
        </p:nvGrpSpPr>
        <p:grpSpPr>
          <a:xfrm>
            <a:off x="1184341" y="5806516"/>
            <a:ext cx="1295661" cy="975470"/>
            <a:chOff x="711150" y="3712662"/>
            <a:chExt cx="1522694" cy="1146398"/>
          </a:xfrm>
        </p:grpSpPr>
        <p:grpSp>
          <p:nvGrpSpPr>
            <p:cNvPr id="566" name="Graphic 73">
              <a:extLst>
                <a:ext uri="{FF2B5EF4-FFF2-40B4-BE49-F238E27FC236}">
                  <a16:creationId xmlns:a16="http://schemas.microsoft.com/office/drawing/2014/main" id="{4F3A2097-5D15-D89A-E72F-32F76D43ACD4}"/>
                </a:ext>
              </a:extLst>
            </p:cNvPr>
            <p:cNvGrpSpPr/>
            <p:nvPr userDrawn="1"/>
          </p:nvGrpSpPr>
          <p:grpSpPr>
            <a:xfrm>
              <a:off x="787350" y="3753937"/>
              <a:ext cx="1446494" cy="1105123"/>
              <a:chOff x="711150" y="3712662"/>
              <a:chExt cx="1446494" cy="1105123"/>
            </a:xfrm>
            <a:solidFill>
              <a:schemeClr val="bg1"/>
            </a:solidFill>
          </p:grpSpPr>
          <p:sp>
            <p:nvSpPr>
              <p:cNvPr id="572" name="Freeform 571">
                <a:extLst>
                  <a:ext uri="{FF2B5EF4-FFF2-40B4-BE49-F238E27FC236}">
                    <a16:creationId xmlns:a16="http://schemas.microsoft.com/office/drawing/2014/main" id="{A5931FCA-80F8-5809-DFF1-D8C5EA80DF9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73" name="Freeform 572">
                <a:extLst>
                  <a:ext uri="{FF2B5EF4-FFF2-40B4-BE49-F238E27FC236}">
                    <a16:creationId xmlns:a16="http://schemas.microsoft.com/office/drawing/2014/main" id="{4A2034B5-387E-F0AE-1103-74DEF0F26CA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74" name="Freeform 573">
                <a:extLst>
                  <a:ext uri="{FF2B5EF4-FFF2-40B4-BE49-F238E27FC236}">
                    <a16:creationId xmlns:a16="http://schemas.microsoft.com/office/drawing/2014/main" id="{CF8C7FE0-2367-AC22-F959-3537646BE3C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75" name="Freeform 574">
                <a:extLst>
                  <a:ext uri="{FF2B5EF4-FFF2-40B4-BE49-F238E27FC236}">
                    <a16:creationId xmlns:a16="http://schemas.microsoft.com/office/drawing/2014/main" id="{D5C6F939-0620-7994-9273-566350F342E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67" name="Graphic 73">
              <a:extLst>
                <a:ext uri="{FF2B5EF4-FFF2-40B4-BE49-F238E27FC236}">
                  <a16:creationId xmlns:a16="http://schemas.microsoft.com/office/drawing/2014/main" id="{E15D7C96-54EC-263F-D63E-3C73C4B052EA}"/>
                </a:ext>
              </a:extLst>
            </p:cNvPr>
            <p:cNvGrpSpPr/>
            <p:nvPr/>
          </p:nvGrpSpPr>
          <p:grpSpPr>
            <a:xfrm>
              <a:off x="711150" y="3712662"/>
              <a:ext cx="1446494" cy="1105123"/>
              <a:chOff x="711150" y="3712662"/>
              <a:chExt cx="1446494" cy="1105123"/>
            </a:xfrm>
            <a:solidFill>
              <a:schemeClr val="accent5"/>
            </a:solidFill>
          </p:grpSpPr>
          <p:sp>
            <p:nvSpPr>
              <p:cNvPr id="568" name="Freeform 567">
                <a:extLst>
                  <a:ext uri="{FF2B5EF4-FFF2-40B4-BE49-F238E27FC236}">
                    <a16:creationId xmlns:a16="http://schemas.microsoft.com/office/drawing/2014/main" id="{AE1CB121-11FD-B4CE-397D-3D46211698F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69" name="Freeform 568">
                <a:extLst>
                  <a:ext uri="{FF2B5EF4-FFF2-40B4-BE49-F238E27FC236}">
                    <a16:creationId xmlns:a16="http://schemas.microsoft.com/office/drawing/2014/main" id="{49AB7DC7-8FA9-FE68-66D0-A19E980A506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70" name="Freeform 569">
                <a:extLst>
                  <a:ext uri="{FF2B5EF4-FFF2-40B4-BE49-F238E27FC236}">
                    <a16:creationId xmlns:a16="http://schemas.microsoft.com/office/drawing/2014/main" id="{0318C444-22EA-74BA-8A53-AC92D7D0F46B}"/>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71" name="Freeform 570">
                <a:extLst>
                  <a:ext uri="{FF2B5EF4-FFF2-40B4-BE49-F238E27FC236}">
                    <a16:creationId xmlns:a16="http://schemas.microsoft.com/office/drawing/2014/main" id="{AAD9E415-185A-2DF7-2401-0DF2C270B3A6}"/>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576" name="Group 575">
            <a:extLst>
              <a:ext uri="{FF2B5EF4-FFF2-40B4-BE49-F238E27FC236}">
                <a16:creationId xmlns:a16="http://schemas.microsoft.com/office/drawing/2014/main" id="{97BC5DED-2C97-9CA1-F98A-5839838AF145}"/>
              </a:ext>
            </a:extLst>
          </p:cNvPr>
          <p:cNvGrpSpPr/>
          <p:nvPr userDrawn="1"/>
        </p:nvGrpSpPr>
        <p:grpSpPr>
          <a:xfrm rot="21049204">
            <a:off x="9293186" y="4236158"/>
            <a:ext cx="1287572" cy="969380"/>
            <a:chOff x="711150" y="3712662"/>
            <a:chExt cx="1522694" cy="1146398"/>
          </a:xfrm>
        </p:grpSpPr>
        <p:grpSp>
          <p:nvGrpSpPr>
            <p:cNvPr id="577" name="Graphic 73">
              <a:extLst>
                <a:ext uri="{FF2B5EF4-FFF2-40B4-BE49-F238E27FC236}">
                  <a16:creationId xmlns:a16="http://schemas.microsoft.com/office/drawing/2014/main" id="{6D7C4EA0-7503-9C20-7C01-1D11E114852B}"/>
                </a:ext>
              </a:extLst>
            </p:cNvPr>
            <p:cNvGrpSpPr/>
            <p:nvPr userDrawn="1"/>
          </p:nvGrpSpPr>
          <p:grpSpPr>
            <a:xfrm>
              <a:off x="787350" y="3753937"/>
              <a:ext cx="1446494" cy="1105123"/>
              <a:chOff x="711150" y="3712662"/>
              <a:chExt cx="1446494" cy="1105123"/>
            </a:xfrm>
            <a:solidFill>
              <a:schemeClr val="bg1"/>
            </a:solidFill>
          </p:grpSpPr>
          <p:sp>
            <p:nvSpPr>
              <p:cNvPr id="583" name="Freeform 582">
                <a:extLst>
                  <a:ext uri="{FF2B5EF4-FFF2-40B4-BE49-F238E27FC236}">
                    <a16:creationId xmlns:a16="http://schemas.microsoft.com/office/drawing/2014/main" id="{0247CA59-D984-8F72-7AAE-38CF8EAA6B6D}"/>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84" name="Freeform 583">
                <a:extLst>
                  <a:ext uri="{FF2B5EF4-FFF2-40B4-BE49-F238E27FC236}">
                    <a16:creationId xmlns:a16="http://schemas.microsoft.com/office/drawing/2014/main" id="{A885768B-12FF-9303-C966-9CBB7A3F9190}"/>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85" name="Freeform 584">
                <a:extLst>
                  <a:ext uri="{FF2B5EF4-FFF2-40B4-BE49-F238E27FC236}">
                    <a16:creationId xmlns:a16="http://schemas.microsoft.com/office/drawing/2014/main" id="{5A1AF24A-9247-D202-7442-9431DEAD32C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86" name="Freeform 585">
                <a:extLst>
                  <a:ext uri="{FF2B5EF4-FFF2-40B4-BE49-F238E27FC236}">
                    <a16:creationId xmlns:a16="http://schemas.microsoft.com/office/drawing/2014/main" id="{A075E0A7-F927-1F83-C3F3-2CDB2B9A915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78" name="Graphic 73">
              <a:extLst>
                <a:ext uri="{FF2B5EF4-FFF2-40B4-BE49-F238E27FC236}">
                  <a16:creationId xmlns:a16="http://schemas.microsoft.com/office/drawing/2014/main" id="{DEF8DF61-ACCE-107B-2CDA-4A72A37F6310}"/>
                </a:ext>
              </a:extLst>
            </p:cNvPr>
            <p:cNvGrpSpPr/>
            <p:nvPr/>
          </p:nvGrpSpPr>
          <p:grpSpPr>
            <a:xfrm>
              <a:off x="711150" y="3712662"/>
              <a:ext cx="1446494" cy="1105123"/>
              <a:chOff x="711150" y="3712662"/>
              <a:chExt cx="1446494" cy="1105123"/>
            </a:xfrm>
            <a:solidFill>
              <a:schemeClr val="accent5"/>
            </a:solidFill>
          </p:grpSpPr>
          <p:sp>
            <p:nvSpPr>
              <p:cNvPr id="579" name="Freeform 578">
                <a:extLst>
                  <a:ext uri="{FF2B5EF4-FFF2-40B4-BE49-F238E27FC236}">
                    <a16:creationId xmlns:a16="http://schemas.microsoft.com/office/drawing/2014/main" id="{ABED8710-CF92-5D40-6037-EE6A52C86ADC}"/>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0" name="Freeform 579">
                <a:extLst>
                  <a:ext uri="{FF2B5EF4-FFF2-40B4-BE49-F238E27FC236}">
                    <a16:creationId xmlns:a16="http://schemas.microsoft.com/office/drawing/2014/main" id="{F9306A60-F381-913C-603F-1F22EC6935E2}"/>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1" name="Freeform 580">
                <a:extLst>
                  <a:ext uri="{FF2B5EF4-FFF2-40B4-BE49-F238E27FC236}">
                    <a16:creationId xmlns:a16="http://schemas.microsoft.com/office/drawing/2014/main" id="{C51C136A-14C9-1C03-771A-5885247E8F3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2" name="Freeform 581">
                <a:extLst>
                  <a:ext uri="{FF2B5EF4-FFF2-40B4-BE49-F238E27FC236}">
                    <a16:creationId xmlns:a16="http://schemas.microsoft.com/office/drawing/2014/main" id="{20F9991B-ACDC-65C7-A598-DCC4F524875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grpSp>
      </p:grpSp>
      <p:grpSp>
        <p:nvGrpSpPr>
          <p:cNvPr id="587" name="Group 586">
            <a:extLst>
              <a:ext uri="{FF2B5EF4-FFF2-40B4-BE49-F238E27FC236}">
                <a16:creationId xmlns:a16="http://schemas.microsoft.com/office/drawing/2014/main" id="{E80DC24C-4ABC-0146-3746-A7A8AC48C3D0}"/>
              </a:ext>
            </a:extLst>
          </p:cNvPr>
          <p:cNvGrpSpPr/>
          <p:nvPr userDrawn="1"/>
        </p:nvGrpSpPr>
        <p:grpSpPr>
          <a:xfrm rot="21349768" flipH="1">
            <a:off x="8623343" y="232496"/>
            <a:ext cx="1295661" cy="975470"/>
            <a:chOff x="711150" y="3712662"/>
            <a:chExt cx="1522694" cy="1146398"/>
          </a:xfrm>
        </p:grpSpPr>
        <p:grpSp>
          <p:nvGrpSpPr>
            <p:cNvPr id="588" name="Graphic 73">
              <a:extLst>
                <a:ext uri="{FF2B5EF4-FFF2-40B4-BE49-F238E27FC236}">
                  <a16:creationId xmlns:a16="http://schemas.microsoft.com/office/drawing/2014/main" id="{E6DBFD7E-94A0-26A6-B28E-C3DA04C2C4FC}"/>
                </a:ext>
              </a:extLst>
            </p:cNvPr>
            <p:cNvGrpSpPr/>
            <p:nvPr userDrawn="1"/>
          </p:nvGrpSpPr>
          <p:grpSpPr>
            <a:xfrm>
              <a:off x="787350" y="3753937"/>
              <a:ext cx="1446494" cy="1105123"/>
              <a:chOff x="711150" y="3712662"/>
              <a:chExt cx="1446494" cy="1105123"/>
            </a:xfrm>
            <a:solidFill>
              <a:schemeClr val="bg1"/>
            </a:solidFill>
          </p:grpSpPr>
          <p:sp>
            <p:nvSpPr>
              <p:cNvPr id="594" name="Freeform 593">
                <a:extLst>
                  <a:ext uri="{FF2B5EF4-FFF2-40B4-BE49-F238E27FC236}">
                    <a16:creationId xmlns:a16="http://schemas.microsoft.com/office/drawing/2014/main" id="{5B3402D2-E9FE-D3D7-B3CD-DA8EC00177A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95" name="Freeform 594">
                <a:extLst>
                  <a:ext uri="{FF2B5EF4-FFF2-40B4-BE49-F238E27FC236}">
                    <a16:creationId xmlns:a16="http://schemas.microsoft.com/office/drawing/2014/main" id="{075E553C-16AE-31A6-7D66-DB254BD288B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96" name="Freeform 595">
                <a:extLst>
                  <a:ext uri="{FF2B5EF4-FFF2-40B4-BE49-F238E27FC236}">
                    <a16:creationId xmlns:a16="http://schemas.microsoft.com/office/drawing/2014/main" id="{8E7018E8-0E18-376B-390E-914574486E2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97" name="Freeform 596">
                <a:extLst>
                  <a:ext uri="{FF2B5EF4-FFF2-40B4-BE49-F238E27FC236}">
                    <a16:creationId xmlns:a16="http://schemas.microsoft.com/office/drawing/2014/main" id="{5EBD633F-5032-E1B0-87FF-182EC5A4AEF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89" name="Graphic 73">
              <a:extLst>
                <a:ext uri="{FF2B5EF4-FFF2-40B4-BE49-F238E27FC236}">
                  <a16:creationId xmlns:a16="http://schemas.microsoft.com/office/drawing/2014/main" id="{1FAE9B1A-4E26-1E55-EEFB-5C9EA4F4EAD2}"/>
                </a:ext>
              </a:extLst>
            </p:cNvPr>
            <p:cNvGrpSpPr/>
            <p:nvPr/>
          </p:nvGrpSpPr>
          <p:grpSpPr>
            <a:xfrm>
              <a:off x="711150" y="3712662"/>
              <a:ext cx="1446494" cy="1105123"/>
              <a:chOff x="711150" y="3712662"/>
              <a:chExt cx="1446494" cy="1105123"/>
            </a:xfrm>
            <a:solidFill>
              <a:schemeClr val="accent5"/>
            </a:solidFill>
          </p:grpSpPr>
          <p:sp>
            <p:nvSpPr>
              <p:cNvPr id="590" name="Freeform 589">
                <a:extLst>
                  <a:ext uri="{FF2B5EF4-FFF2-40B4-BE49-F238E27FC236}">
                    <a16:creationId xmlns:a16="http://schemas.microsoft.com/office/drawing/2014/main" id="{0F4F56CE-4506-966C-54DF-F696FA42C9E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91" name="Freeform 590">
                <a:extLst>
                  <a:ext uri="{FF2B5EF4-FFF2-40B4-BE49-F238E27FC236}">
                    <a16:creationId xmlns:a16="http://schemas.microsoft.com/office/drawing/2014/main" id="{73A7E101-C264-DCF8-3F05-0B6511913D0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92" name="Freeform 591">
                <a:extLst>
                  <a:ext uri="{FF2B5EF4-FFF2-40B4-BE49-F238E27FC236}">
                    <a16:creationId xmlns:a16="http://schemas.microsoft.com/office/drawing/2014/main" id="{CF502F64-5B34-1CB9-EA92-5F1CBBEC3F8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93" name="Freeform 592">
                <a:extLst>
                  <a:ext uri="{FF2B5EF4-FFF2-40B4-BE49-F238E27FC236}">
                    <a16:creationId xmlns:a16="http://schemas.microsoft.com/office/drawing/2014/main" id="{92C8C703-C5EC-7FF6-69F4-29F66A4F4F0C}"/>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598" name="Group 597">
            <a:extLst>
              <a:ext uri="{FF2B5EF4-FFF2-40B4-BE49-F238E27FC236}">
                <a16:creationId xmlns:a16="http://schemas.microsoft.com/office/drawing/2014/main" id="{4ADC859F-1EEB-1B17-26C8-C6B15C79C2D8}"/>
              </a:ext>
            </a:extLst>
          </p:cNvPr>
          <p:cNvGrpSpPr/>
          <p:nvPr userDrawn="1"/>
        </p:nvGrpSpPr>
        <p:grpSpPr>
          <a:xfrm rot="1708964">
            <a:off x="1864344" y="-20585"/>
            <a:ext cx="1295661" cy="975470"/>
            <a:chOff x="711150" y="3712662"/>
            <a:chExt cx="1522694" cy="1146398"/>
          </a:xfrm>
        </p:grpSpPr>
        <p:grpSp>
          <p:nvGrpSpPr>
            <p:cNvPr id="599" name="Graphic 73">
              <a:extLst>
                <a:ext uri="{FF2B5EF4-FFF2-40B4-BE49-F238E27FC236}">
                  <a16:creationId xmlns:a16="http://schemas.microsoft.com/office/drawing/2014/main" id="{A0796BE0-A760-8CA1-0EFC-F7AC27EBE8AF}"/>
                </a:ext>
              </a:extLst>
            </p:cNvPr>
            <p:cNvGrpSpPr/>
            <p:nvPr userDrawn="1"/>
          </p:nvGrpSpPr>
          <p:grpSpPr>
            <a:xfrm>
              <a:off x="787350" y="3753937"/>
              <a:ext cx="1446494" cy="1105123"/>
              <a:chOff x="711150" y="3712662"/>
              <a:chExt cx="1446494" cy="1105123"/>
            </a:xfrm>
            <a:solidFill>
              <a:schemeClr val="bg1"/>
            </a:solidFill>
          </p:grpSpPr>
          <p:sp>
            <p:nvSpPr>
              <p:cNvPr id="605" name="Freeform 604">
                <a:extLst>
                  <a:ext uri="{FF2B5EF4-FFF2-40B4-BE49-F238E27FC236}">
                    <a16:creationId xmlns:a16="http://schemas.microsoft.com/office/drawing/2014/main" id="{13A98F7C-D8A7-F8A6-F261-4C0CB5E071B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06" name="Freeform 605">
                <a:extLst>
                  <a:ext uri="{FF2B5EF4-FFF2-40B4-BE49-F238E27FC236}">
                    <a16:creationId xmlns:a16="http://schemas.microsoft.com/office/drawing/2014/main" id="{9C9D0B39-A138-60F6-CBE6-A86D738878E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07" name="Freeform 606">
                <a:extLst>
                  <a:ext uri="{FF2B5EF4-FFF2-40B4-BE49-F238E27FC236}">
                    <a16:creationId xmlns:a16="http://schemas.microsoft.com/office/drawing/2014/main" id="{E8709992-68CF-9715-0388-60808AD2CBD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08" name="Freeform 607">
                <a:extLst>
                  <a:ext uri="{FF2B5EF4-FFF2-40B4-BE49-F238E27FC236}">
                    <a16:creationId xmlns:a16="http://schemas.microsoft.com/office/drawing/2014/main" id="{F38B2D1E-92CA-ACAA-65FC-2431112AFC45}"/>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600" name="Graphic 73">
              <a:extLst>
                <a:ext uri="{FF2B5EF4-FFF2-40B4-BE49-F238E27FC236}">
                  <a16:creationId xmlns:a16="http://schemas.microsoft.com/office/drawing/2014/main" id="{AF2FAC6D-721C-1709-E5E8-5140052CAE98}"/>
                </a:ext>
              </a:extLst>
            </p:cNvPr>
            <p:cNvGrpSpPr/>
            <p:nvPr/>
          </p:nvGrpSpPr>
          <p:grpSpPr>
            <a:xfrm>
              <a:off x="711150" y="3712662"/>
              <a:ext cx="1446494" cy="1105123"/>
              <a:chOff x="711150" y="3712662"/>
              <a:chExt cx="1446494" cy="1105123"/>
            </a:xfrm>
            <a:solidFill>
              <a:schemeClr val="accent5"/>
            </a:solidFill>
          </p:grpSpPr>
          <p:sp>
            <p:nvSpPr>
              <p:cNvPr id="601" name="Freeform 600">
                <a:extLst>
                  <a:ext uri="{FF2B5EF4-FFF2-40B4-BE49-F238E27FC236}">
                    <a16:creationId xmlns:a16="http://schemas.microsoft.com/office/drawing/2014/main" id="{43D15097-3F30-1590-F1E7-71132F5BE60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02" name="Freeform 601">
                <a:extLst>
                  <a:ext uri="{FF2B5EF4-FFF2-40B4-BE49-F238E27FC236}">
                    <a16:creationId xmlns:a16="http://schemas.microsoft.com/office/drawing/2014/main" id="{1FCFFDB9-6BBB-1E60-1973-1F7897642BF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03" name="Freeform 602">
                <a:extLst>
                  <a:ext uri="{FF2B5EF4-FFF2-40B4-BE49-F238E27FC236}">
                    <a16:creationId xmlns:a16="http://schemas.microsoft.com/office/drawing/2014/main" id="{3F4F06B2-669B-21D4-7C04-C1142A98AE6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04" name="Freeform 603">
                <a:extLst>
                  <a:ext uri="{FF2B5EF4-FFF2-40B4-BE49-F238E27FC236}">
                    <a16:creationId xmlns:a16="http://schemas.microsoft.com/office/drawing/2014/main" id="{2766716D-7E7C-FB28-E2C1-FD0037140C4E}"/>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609" name="Group 608">
            <a:extLst>
              <a:ext uri="{FF2B5EF4-FFF2-40B4-BE49-F238E27FC236}">
                <a16:creationId xmlns:a16="http://schemas.microsoft.com/office/drawing/2014/main" id="{0E694F93-F6AB-E5AD-FCA7-DFD32D6EF005}"/>
              </a:ext>
            </a:extLst>
          </p:cNvPr>
          <p:cNvGrpSpPr/>
          <p:nvPr userDrawn="1"/>
        </p:nvGrpSpPr>
        <p:grpSpPr>
          <a:xfrm>
            <a:off x="8382396" y="3820310"/>
            <a:ext cx="1105881" cy="604858"/>
            <a:chOff x="1596719" y="1027510"/>
            <a:chExt cx="1591485" cy="870457"/>
          </a:xfrm>
        </p:grpSpPr>
        <p:sp>
          <p:nvSpPr>
            <p:cNvPr id="610" name="Freeform 609">
              <a:extLst>
                <a:ext uri="{FF2B5EF4-FFF2-40B4-BE49-F238E27FC236}">
                  <a16:creationId xmlns:a16="http://schemas.microsoft.com/office/drawing/2014/main" id="{832CB635-2E8E-193E-FE6F-D46176352E6F}"/>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622" name="Freeform 621">
              <a:extLst>
                <a:ext uri="{FF2B5EF4-FFF2-40B4-BE49-F238E27FC236}">
                  <a16:creationId xmlns:a16="http://schemas.microsoft.com/office/drawing/2014/main" id="{F577ED0E-474F-52B7-C832-5D86BD43828B}"/>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623" name="Freeform 622">
              <a:extLst>
                <a:ext uri="{FF2B5EF4-FFF2-40B4-BE49-F238E27FC236}">
                  <a16:creationId xmlns:a16="http://schemas.microsoft.com/office/drawing/2014/main" id="{6B2F42D7-F293-C682-3694-0A34DD397EDE}"/>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624" name="Graphic 15">
              <a:extLst>
                <a:ext uri="{FF2B5EF4-FFF2-40B4-BE49-F238E27FC236}">
                  <a16:creationId xmlns:a16="http://schemas.microsoft.com/office/drawing/2014/main" id="{C6114E53-CE12-690D-BE99-8ECC1DF8AAAB}"/>
                </a:ext>
              </a:extLst>
            </p:cNvPr>
            <p:cNvGrpSpPr/>
            <p:nvPr/>
          </p:nvGrpSpPr>
          <p:grpSpPr>
            <a:xfrm>
              <a:off x="1857201" y="1268069"/>
              <a:ext cx="1087060" cy="427034"/>
              <a:chOff x="1857201" y="1268069"/>
              <a:chExt cx="1087060" cy="427034"/>
            </a:xfrm>
            <a:solidFill>
              <a:srgbClr val="869DAE"/>
            </a:solidFill>
          </p:grpSpPr>
          <p:sp>
            <p:nvSpPr>
              <p:cNvPr id="625" name="Freeform 624">
                <a:extLst>
                  <a:ext uri="{FF2B5EF4-FFF2-40B4-BE49-F238E27FC236}">
                    <a16:creationId xmlns:a16="http://schemas.microsoft.com/office/drawing/2014/main" id="{BD89609A-AF67-85B9-7FA3-B5E560BEF7EB}"/>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626" name="Freeform 625">
                <a:extLst>
                  <a:ext uri="{FF2B5EF4-FFF2-40B4-BE49-F238E27FC236}">
                    <a16:creationId xmlns:a16="http://schemas.microsoft.com/office/drawing/2014/main" id="{CA50DE83-746C-B5EF-F294-4150353CE23D}"/>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627" name="Freeform 626">
                <a:extLst>
                  <a:ext uri="{FF2B5EF4-FFF2-40B4-BE49-F238E27FC236}">
                    <a16:creationId xmlns:a16="http://schemas.microsoft.com/office/drawing/2014/main" id="{FD2D6DE9-69B8-3A13-7EDA-F8C3807CBF94}"/>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628" name="Group 627">
            <a:extLst>
              <a:ext uri="{FF2B5EF4-FFF2-40B4-BE49-F238E27FC236}">
                <a16:creationId xmlns:a16="http://schemas.microsoft.com/office/drawing/2014/main" id="{9A0E9756-852D-BFB7-8117-D4AF4D6A6607}"/>
              </a:ext>
            </a:extLst>
          </p:cNvPr>
          <p:cNvGrpSpPr/>
          <p:nvPr userDrawn="1"/>
        </p:nvGrpSpPr>
        <p:grpSpPr>
          <a:xfrm>
            <a:off x="256491" y="4310504"/>
            <a:ext cx="1105881" cy="604858"/>
            <a:chOff x="1596719" y="1027510"/>
            <a:chExt cx="1591485" cy="870457"/>
          </a:xfrm>
        </p:grpSpPr>
        <p:sp>
          <p:nvSpPr>
            <p:cNvPr id="629" name="Freeform 628">
              <a:extLst>
                <a:ext uri="{FF2B5EF4-FFF2-40B4-BE49-F238E27FC236}">
                  <a16:creationId xmlns:a16="http://schemas.microsoft.com/office/drawing/2014/main" id="{299A29F2-C09D-3752-5BEB-9EAC009F1776}"/>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630" name="Freeform 629">
              <a:extLst>
                <a:ext uri="{FF2B5EF4-FFF2-40B4-BE49-F238E27FC236}">
                  <a16:creationId xmlns:a16="http://schemas.microsoft.com/office/drawing/2014/main" id="{F33AB265-7F1A-05C7-A2CD-9B24F3B69941}"/>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631" name="Freeform 630">
              <a:extLst>
                <a:ext uri="{FF2B5EF4-FFF2-40B4-BE49-F238E27FC236}">
                  <a16:creationId xmlns:a16="http://schemas.microsoft.com/office/drawing/2014/main" id="{61E96B0A-B584-B7F6-063F-1A6F3C0DD602}"/>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632" name="Graphic 15">
              <a:extLst>
                <a:ext uri="{FF2B5EF4-FFF2-40B4-BE49-F238E27FC236}">
                  <a16:creationId xmlns:a16="http://schemas.microsoft.com/office/drawing/2014/main" id="{48C18830-927F-8CF6-B923-0CA986CE4BC8}"/>
                </a:ext>
              </a:extLst>
            </p:cNvPr>
            <p:cNvGrpSpPr/>
            <p:nvPr/>
          </p:nvGrpSpPr>
          <p:grpSpPr>
            <a:xfrm>
              <a:off x="1857201" y="1268069"/>
              <a:ext cx="1087060" cy="427034"/>
              <a:chOff x="1857201" y="1268069"/>
              <a:chExt cx="1087060" cy="427034"/>
            </a:xfrm>
            <a:solidFill>
              <a:srgbClr val="869DAE"/>
            </a:solidFill>
          </p:grpSpPr>
          <p:sp>
            <p:nvSpPr>
              <p:cNvPr id="680" name="Freeform 679">
                <a:extLst>
                  <a:ext uri="{FF2B5EF4-FFF2-40B4-BE49-F238E27FC236}">
                    <a16:creationId xmlns:a16="http://schemas.microsoft.com/office/drawing/2014/main" id="{DC4D8B6B-45FE-8E11-22AD-563CD0A9E2E8}"/>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681" name="Freeform 680">
                <a:extLst>
                  <a:ext uri="{FF2B5EF4-FFF2-40B4-BE49-F238E27FC236}">
                    <a16:creationId xmlns:a16="http://schemas.microsoft.com/office/drawing/2014/main" id="{04E315B7-8E88-7ACE-4B81-5D782A652AD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682" name="Freeform 681">
                <a:extLst>
                  <a:ext uri="{FF2B5EF4-FFF2-40B4-BE49-F238E27FC236}">
                    <a16:creationId xmlns:a16="http://schemas.microsoft.com/office/drawing/2014/main" id="{87EE887D-50B4-8514-5731-0DF607419BEF}"/>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686" name="Group 685">
            <a:extLst>
              <a:ext uri="{FF2B5EF4-FFF2-40B4-BE49-F238E27FC236}">
                <a16:creationId xmlns:a16="http://schemas.microsoft.com/office/drawing/2014/main" id="{12129075-7502-96CE-002D-6A4A93E5B612}"/>
              </a:ext>
            </a:extLst>
          </p:cNvPr>
          <p:cNvGrpSpPr/>
          <p:nvPr userDrawn="1"/>
        </p:nvGrpSpPr>
        <p:grpSpPr>
          <a:xfrm rot="17542568">
            <a:off x="1750184" y="3381033"/>
            <a:ext cx="605750" cy="870926"/>
            <a:chOff x="4214085" y="856015"/>
            <a:chExt cx="871741" cy="1253361"/>
          </a:xfrm>
        </p:grpSpPr>
        <p:sp>
          <p:nvSpPr>
            <p:cNvPr id="687" name="Freeform 686">
              <a:extLst>
                <a:ext uri="{FF2B5EF4-FFF2-40B4-BE49-F238E27FC236}">
                  <a16:creationId xmlns:a16="http://schemas.microsoft.com/office/drawing/2014/main" id="{4C2ABFB6-ADC9-66FB-21E3-BEB89BC58BA7}"/>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688" name="Freeform 687">
              <a:extLst>
                <a:ext uri="{FF2B5EF4-FFF2-40B4-BE49-F238E27FC236}">
                  <a16:creationId xmlns:a16="http://schemas.microsoft.com/office/drawing/2014/main" id="{8C8F9BD4-EF31-6EC1-602F-A79B6385F6A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689" name="Group 688">
            <a:extLst>
              <a:ext uri="{FF2B5EF4-FFF2-40B4-BE49-F238E27FC236}">
                <a16:creationId xmlns:a16="http://schemas.microsoft.com/office/drawing/2014/main" id="{F8372B13-1627-CFD4-7E8F-3D375A00CE04}"/>
              </a:ext>
            </a:extLst>
          </p:cNvPr>
          <p:cNvGrpSpPr/>
          <p:nvPr userDrawn="1"/>
        </p:nvGrpSpPr>
        <p:grpSpPr>
          <a:xfrm rot="19792249">
            <a:off x="10244210" y="2800430"/>
            <a:ext cx="605750" cy="870926"/>
            <a:chOff x="4214085" y="856015"/>
            <a:chExt cx="871741" cy="1253361"/>
          </a:xfrm>
        </p:grpSpPr>
        <p:sp>
          <p:nvSpPr>
            <p:cNvPr id="690" name="Freeform 689">
              <a:extLst>
                <a:ext uri="{FF2B5EF4-FFF2-40B4-BE49-F238E27FC236}">
                  <a16:creationId xmlns:a16="http://schemas.microsoft.com/office/drawing/2014/main" id="{DE823291-CF3C-EE05-1353-6EE0B5556969}"/>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739" name="Freeform 738">
              <a:extLst>
                <a:ext uri="{FF2B5EF4-FFF2-40B4-BE49-F238E27FC236}">
                  <a16:creationId xmlns:a16="http://schemas.microsoft.com/office/drawing/2014/main" id="{0862BA50-4BE2-D3DE-5360-02B0F77C96FF}"/>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spTree>
    <p:extLst>
      <p:ext uri="{BB962C8B-B14F-4D97-AF65-F5344CB8AC3E}">
        <p14:creationId xmlns:p14="http://schemas.microsoft.com/office/powerpoint/2010/main" val="259243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737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ctivitie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79425" y="2203704"/>
            <a:ext cx="5520470" cy="194796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
        <p:nvSpPr>
          <p:cNvPr id="2" name="Rounded Rectangle 1">
            <a:extLst>
              <a:ext uri="{FF2B5EF4-FFF2-40B4-BE49-F238E27FC236}">
                <a16:creationId xmlns:a16="http://schemas.microsoft.com/office/drawing/2014/main" id="{7492A570-1B8A-B82A-28F9-8FCFF24CE6C6}"/>
              </a:ext>
            </a:extLst>
          </p:cNvPr>
          <p:cNvSpPr/>
          <p:nvPr userDrawn="1"/>
        </p:nvSpPr>
        <p:spPr>
          <a:xfrm>
            <a:off x="6192105" y="2203704"/>
            <a:ext cx="5520470" cy="194796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
        <p:nvSpPr>
          <p:cNvPr id="26" name="Rounded Rectangle 25">
            <a:extLst>
              <a:ext uri="{FF2B5EF4-FFF2-40B4-BE49-F238E27FC236}">
                <a16:creationId xmlns:a16="http://schemas.microsoft.com/office/drawing/2014/main" id="{93CBEA7C-0597-F5CC-CC4C-F405809AD0A2}"/>
              </a:ext>
            </a:extLst>
          </p:cNvPr>
          <p:cNvSpPr/>
          <p:nvPr userDrawn="1"/>
        </p:nvSpPr>
        <p:spPr>
          <a:xfrm>
            <a:off x="479425" y="4324815"/>
            <a:ext cx="5520470" cy="194796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
        <p:nvSpPr>
          <p:cNvPr id="27" name="Rounded Rectangle 26">
            <a:extLst>
              <a:ext uri="{FF2B5EF4-FFF2-40B4-BE49-F238E27FC236}">
                <a16:creationId xmlns:a16="http://schemas.microsoft.com/office/drawing/2014/main" id="{99B7C379-14ED-31E2-C337-F8D666ED9B5F}"/>
              </a:ext>
            </a:extLst>
          </p:cNvPr>
          <p:cNvSpPr/>
          <p:nvPr userDrawn="1"/>
        </p:nvSpPr>
        <p:spPr>
          <a:xfrm>
            <a:off x="6192105" y="4324815"/>
            <a:ext cx="5520470" cy="194796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
        <p:nvSpPr>
          <p:cNvPr id="29" name="Text Placeholder 8">
            <a:extLst>
              <a:ext uri="{FF2B5EF4-FFF2-40B4-BE49-F238E27FC236}">
                <a16:creationId xmlns:a16="http://schemas.microsoft.com/office/drawing/2014/main" id="{26E0D7A8-5923-7DCC-C705-75FEA905B5FD}"/>
              </a:ext>
            </a:extLst>
          </p:cNvPr>
          <p:cNvSpPr>
            <a:spLocks noGrp="1"/>
          </p:cNvSpPr>
          <p:nvPr userDrawn="1">
            <p:ph type="body" sz="quarter" idx="14"/>
          </p:nvPr>
        </p:nvSpPr>
        <p:spPr>
          <a:xfrm>
            <a:off x="479425" y="1789460"/>
            <a:ext cx="11233150" cy="246221"/>
          </a:xfrm>
        </p:spPr>
        <p:txBody>
          <a:bodyPr anchor="b"/>
          <a:lstStyle>
            <a:lvl1pPr algn="l">
              <a:spcBef>
                <a:spcPts val="600"/>
              </a:spcBef>
              <a:defRPr sz="1600"/>
            </a:lvl1pPr>
            <a:lvl2pPr marL="9525" indent="0" algn="l">
              <a:spcBef>
                <a:spcPts val="600"/>
              </a:spcBef>
              <a:buNone/>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p:txBody>
      </p:sp>
      <p:sp>
        <p:nvSpPr>
          <p:cNvPr id="34" name="Text Placeholder 8">
            <a:extLst>
              <a:ext uri="{FF2B5EF4-FFF2-40B4-BE49-F238E27FC236}">
                <a16:creationId xmlns:a16="http://schemas.microsoft.com/office/drawing/2014/main" id="{4153D83A-F55A-40C3-E114-AB8D9D9F7F1C}"/>
              </a:ext>
            </a:extLst>
          </p:cNvPr>
          <p:cNvSpPr>
            <a:spLocks noGrp="1"/>
          </p:cNvSpPr>
          <p:nvPr userDrawn="1">
            <p:ph type="body" sz="quarter" idx="15"/>
          </p:nvPr>
        </p:nvSpPr>
        <p:spPr>
          <a:xfrm>
            <a:off x="605425" y="2348747"/>
            <a:ext cx="5292455" cy="970525"/>
          </a:xfrm>
        </p:spPr>
        <p:txBody>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5" name="Text Placeholder 8">
            <a:extLst>
              <a:ext uri="{FF2B5EF4-FFF2-40B4-BE49-F238E27FC236}">
                <a16:creationId xmlns:a16="http://schemas.microsoft.com/office/drawing/2014/main" id="{52FAF8DD-C5CE-5CE2-AD62-9CB3D08F38FF}"/>
              </a:ext>
            </a:extLst>
          </p:cNvPr>
          <p:cNvSpPr>
            <a:spLocks noGrp="1"/>
          </p:cNvSpPr>
          <p:nvPr userDrawn="1">
            <p:ph type="body" sz="quarter" idx="16"/>
          </p:nvPr>
        </p:nvSpPr>
        <p:spPr>
          <a:xfrm>
            <a:off x="6320425" y="2348747"/>
            <a:ext cx="5292455" cy="970525"/>
          </a:xfrm>
        </p:spPr>
        <p:txBody>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6" name="Text Placeholder 8">
            <a:extLst>
              <a:ext uri="{FF2B5EF4-FFF2-40B4-BE49-F238E27FC236}">
                <a16:creationId xmlns:a16="http://schemas.microsoft.com/office/drawing/2014/main" id="{E640FDA8-F0BA-48A6-6C7B-FB5B03DEAD6C}"/>
              </a:ext>
            </a:extLst>
          </p:cNvPr>
          <p:cNvSpPr>
            <a:spLocks noGrp="1"/>
          </p:cNvSpPr>
          <p:nvPr userDrawn="1">
            <p:ph type="body" sz="quarter" idx="17"/>
          </p:nvPr>
        </p:nvSpPr>
        <p:spPr>
          <a:xfrm>
            <a:off x="605425" y="4470155"/>
            <a:ext cx="5292455" cy="970525"/>
          </a:xfrm>
        </p:spPr>
        <p:txBody>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7" name="Text Placeholder 8">
            <a:extLst>
              <a:ext uri="{FF2B5EF4-FFF2-40B4-BE49-F238E27FC236}">
                <a16:creationId xmlns:a16="http://schemas.microsoft.com/office/drawing/2014/main" id="{12ACF18F-0BA1-8D93-DB95-3506B1FE174D}"/>
              </a:ext>
            </a:extLst>
          </p:cNvPr>
          <p:cNvSpPr>
            <a:spLocks noGrp="1"/>
          </p:cNvSpPr>
          <p:nvPr userDrawn="1">
            <p:ph type="body" sz="quarter" idx="18"/>
          </p:nvPr>
        </p:nvSpPr>
        <p:spPr>
          <a:xfrm>
            <a:off x="6320425" y="4470155"/>
            <a:ext cx="5292455" cy="970525"/>
          </a:xfrm>
        </p:spPr>
        <p:txBody>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732345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4"/>
        </a:solidFill>
        <a:effectLst/>
      </p:bgPr>
    </p:bg>
    <p:spTree>
      <p:nvGrpSpPr>
        <p:cNvPr id="1" name=""/>
        <p:cNvGrpSpPr/>
        <p:nvPr/>
      </p:nvGrpSpPr>
      <p:grpSpPr>
        <a:xfrm>
          <a:off x="0" y="0"/>
          <a:ext cx="0" cy="0"/>
          <a:chOff x="0" y="0"/>
          <a:chExt cx="0" cy="0"/>
        </a:xfrm>
      </p:grpSpPr>
      <p:grpSp>
        <p:nvGrpSpPr>
          <p:cNvPr id="241" name="Group 240">
            <a:extLst>
              <a:ext uri="{FF2B5EF4-FFF2-40B4-BE49-F238E27FC236}">
                <a16:creationId xmlns:a16="http://schemas.microsoft.com/office/drawing/2014/main" id="{6549E70A-B95B-7665-BA4F-1A9BBB99DF77}"/>
              </a:ext>
            </a:extLst>
          </p:cNvPr>
          <p:cNvGrpSpPr/>
          <p:nvPr userDrawn="1"/>
        </p:nvGrpSpPr>
        <p:grpSpPr>
          <a:xfrm>
            <a:off x="2652386" y="3522891"/>
            <a:ext cx="1373453" cy="1129227"/>
            <a:chOff x="8337955" y="559071"/>
            <a:chExt cx="1996101" cy="1641157"/>
          </a:xfrm>
        </p:grpSpPr>
        <p:sp>
          <p:nvSpPr>
            <p:cNvPr id="242" name="Freeform 241">
              <a:extLst>
                <a:ext uri="{FF2B5EF4-FFF2-40B4-BE49-F238E27FC236}">
                  <a16:creationId xmlns:a16="http://schemas.microsoft.com/office/drawing/2014/main" id="{B5B1DB95-884D-A5E5-CAA1-A17582DA58E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3" name="Freeform 242">
              <a:extLst>
                <a:ext uri="{FF2B5EF4-FFF2-40B4-BE49-F238E27FC236}">
                  <a16:creationId xmlns:a16="http://schemas.microsoft.com/office/drawing/2014/main" id="{9A4591B1-D0E7-EEBA-AA7D-B16F6D5B11BB}"/>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9" name="Group 258">
            <a:extLst>
              <a:ext uri="{FF2B5EF4-FFF2-40B4-BE49-F238E27FC236}">
                <a16:creationId xmlns:a16="http://schemas.microsoft.com/office/drawing/2014/main" id="{E7B423EF-B12F-3F45-1F99-4D684805A1F2}"/>
              </a:ext>
            </a:extLst>
          </p:cNvPr>
          <p:cNvGrpSpPr/>
          <p:nvPr userDrawn="1"/>
        </p:nvGrpSpPr>
        <p:grpSpPr>
          <a:xfrm rot="1334456">
            <a:off x="8274913" y="4525755"/>
            <a:ext cx="748800" cy="769076"/>
            <a:chOff x="6260403" y="898972"/>
            <a:chExt cx="748800" cy="769076"/>
          </a:xfrm>
        </p:grpSpPr>
        <p:sp>
          <p:nvSpPr>
            <p:cNvPr id="260" name="Freeform 259">
              <a:extLst>
                <a:ext uri="{FF2B5EF4-FFF2-40B4-BE49-F238E27FC236}">
                  <a16:creationId xmlns:a16="http://schemas.microsoft.com/office/drawing/2014/main" id="{5C13C67D-50D0-1F03-9C9B-34296F31B954}"/>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1" name="Freeform 260">
              <a:extLst>
                <a:ext uri="{FF2B5EF4-FFF2-40B4-BE49-F238E27FC236}">
                  <a16:creationId xmlns:a16="http://schemas.microsoft.com/office/drawing/2014/main" id="{5A1F3DBF-F21F-67C5-1787-C148EDCD9A7D}"/>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11" name="Group 10">
            <a:extLst>
              <a:ext uri="{FF2B5EF4-FFF2-40B4-BE49-F238E27FC236}">
                <a16:creationId xmlns:a16="http://schemas.microsoft.com/office/drawing/2014/main" id="{33169BF2-6F76-C442-E676-D649F0679E66}"/>
              </a:ext>
            </a:extLst>
          </p:cNvPr>
          <p:cNvGrpSpPr/>
          <p:nvPr userDrawn="1"/>
        </p:nvGrpSpPr>
        <p:grpSpPr>
          <a:xfrm>
            <a:off x="4626945" y="710619"/>
            <a:ext cx="801266" cy="1013843"/>
            <a:chOff x="5713373" y="2495550"/>
            <a:chExt cx="1204455" cy="1523999"/>
          </a:xfrm>
        </p:grpSpPr>
        <p:sp>
          <p:nvSpPr>
            <p:cNvPr id="12" name="Freeform 11">
              <a:extLst>
                <a:ext uri="{FF2B5EF4-FFF2-40B4-BE49-F238E27FC236}">
                  <a16:creationId xmlns:a16="http://schemas.microsoft.com/office/drawing/2014/main" id="{A3412C25-4AB1-A20C-9FCE-43DB9D488356}"/>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6" name="Graphic 3">
              <a:extLst>
                <a:ext uri="{FF2B5EF4-FFF2-40B4-BE49-F238E27FC236}">
                  <a16:creationId xmlns:a16="http://schemas.microsoft.com/office/drawing/2014/main" id="{452FA80D-896F-CED4-2FBE-0B01772DE402}"/>
                </a:ext>
              </a:extLst>
            </p:cNvPr>
            <p:cNvGrpSpPr/>
            <p:nvPr/>
          </p:nvGrpSpPr>
          <p:grpSpPr>
            <a:xfrm>
              <a:off x="5756123" y="2538146"/>
              <a:ext cx="1161705" cy="1481403"/>
              <a:chOff x="5756123" y="2538146"/>
              <a:chExt cx="1161705" cy="1481403"/>
            </a:xfrm>
            <a:solidFill>
              <a:srgbClr val="FFFFFF"/>
            </a:solidFill>
          </p:grpSpPr>
          <p:sp>
            <p:nvSpPr>
              <p:cNvPr id="117" name="Freeform 116">
                <a:extLst>
                  <a:ext uri="{FF2B5EF4-FFF2-40B4-BE49-F238E27FC236}">
                    <a16:creationId xmlns:a16="http://schemas.microsoft.com/office/drawing/2014/main" id="{B24E2C20-CE29-0106-56E8-03A6C2B4A9E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118" name="Freeform 117">
                <a:extLst>
                  <a:ext uri="{FF2B5EF4-FFF2-40B4-BE49-F238E27FC236}">
                    <a16:creationId xmlns:a16="http://schemas.microsoft.com/office/drawing/2014/main" id="{1C3E3182-D2FF-B47F-96F1-60FFF661CC4C}"/>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120" name="Freeform 119">
                <a:extLst>
                  <a:ext uri="{FF2B5EF4-FFF2-40B4-BE49-F238E27FC236}">
                    <a16:creationId xmlns:a16="http://schemas.microsoft.com/office/drawing/2014/main" id="{54C7F1D5-24DD-76A9-D866-04EED842C94A}"/>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7" name="Graphic 3">
              <a:extLst>
                <a:ext uri="{FF2B5EF4-FFF2-40B4-BE49-F238E27FC236}">
                  <a16:creationId xmlns:a16="http://schemas.microsoft.com/office/drawing/2014/main" id="{57303558-EA34-27E1-450C-8E5074BDE8C2}"/>
                </a:ext>
              </a:extLst>
            </p:cNvPr>
            <p:cNvGrpSpPr/>
            <p:nvPr/>
          </p:nvGrpSpPr>
          <p:grpSpPr>
            <a:xfrm>
              <a:off x="5713373" y="2495550"/>
              <a:ext cx="1161705" cy="1481403"/>
              <a:chOff x="5713373" y="2495550"/>
              <a:chExt cx="1161705" cy="1481403"/>
            </a:xfrm>
            <a:solidFill>
              <a:srgbClr val="889FAF"/>
            </a:solidFill>
          </p:grpSpPr>
          <p:sp>
            <p:nvSpPr>
              <p:cNvPr id="63" name="Freeform 62">
                <a:extLst>
                  <a:ext uri="{FF2B5EF4-FFF2-40B4-BE49-F238E27FC236}">
                    <a16:creationId xmlns:a16="http://schemas.microsoft.com/office/drawing/2014/main" id="{E9F994BD-631A-5C9B-BBD0-FFA792EE43F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73" name="Freeform 72">
                <a:extLst>
                  <a:ext uri="{FF2B5EF4-FFF2-40B4-BE49-F238E27FC236}">
                    <a16:creationId xmlns:a16="http://schemas.microsoft.com/office/drawing/2014/main" id="{FE94CB13-1B8C-7E66-BA9E-6320ED9FBE4C}"/>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74" name="Freeform 73">
                <a:extLst>
                  <a:ext uri="{FF2B5EF4-FFF2-40B4-BE49-F238E27FC236}">
                    <a16:creationId xmlns:a16="http://schemas.microsoft.com/office/drawing/2014/main" id="{960C42AB-058C-93F2-4279-149BBBE57AA6}"/>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62" name="Freeform 61">
              <a:extLst>
                <a:ext uri="{FF2B5EF4-FFF2-40B4-BE49-F238E27FC236}">
                  <a16:creationId xmlns:a16="http://schemas.microsoft.com/office/drawing/2014/main" id="{C77E55CC-3F19-433A-096F-73897AE46681}"/>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124" name="Group 123">
            <a:extLst>
              <a:ext uri="{FF2B5EF4-FFF2-40B4-BE49-F238E27FC236}">
                <a16:creationId xmlns:a16="http://schemas.microsoft.com/office/drawing/2014/main" id="{3AFB78EB-E55B-B966-8B16-8279DC8178CB}"/>
              </a:ext>
            </a:extLst>
          </p:cNvPr>
          <p:cNvGrpSpPr/>
          <p:nvPr userDrawn="1"/>
        </p:nvGrpSpPr>
        <p:grpSpPr>
          <a:xfrm rot="2401268">
            <a:off x="8079971" y="1087161"/>
            <a:ext cx="1177067" cy="967763"/>
            <a:chOff x="8337955" y="559071"/>
            <a:chExt cx="1996101" cy="1641157"/>
          </a:xfrm>
        </p:grpSpPr>
        <p:sp>
          <p:nvSpPr>
            <p:cNvPr id="125" name="Freeform 124">
              <a:extLst>
                <a:ext uri="{FF2B5EF4-FFF2-40B4-BE49-F238E27FC236}">
                  <a16:creationId xmlns:a16="http://schemas.microsoft.com/office/drawing/2014/main" id="{5F87CEA5-DE05-CEC7-0F27-5C23C0C88EF1}"/>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126" name="Freeform 125">
              <a:extLst>
                <a:ext uri="{FF2B5EF4-FFF2-40B4-BE49-F238E27FC236}">
                  <a16:creationId xmlns:a16="http://schemas.microsoft.com/office/drawing/2014/main" id="{C74C70C4-A52C-D087-D404-5EBF83FF5429}"/>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94" name="Group 293">
            <a:extLst>
              <a:ext uri="{FF2B5EF4-FFF2-40B4-BE49-F238E27FC236}">
                <a16:creationId xmlns:a16="http://schemas.microsoft.com/office/drawing/2014/main" id="{68D1E5FB-3613-951F-9029-E48093C5420D}"/>
              </a:ext>
            </a:extLst>
          </p:cNvPr>
          <p:cNvGrpSpPr/>
          <p:nvPr userDrawn="1"/>
        </p:nvGrpSpPr>
        <p:grpSpPr>
          <a:xfrm>
            <a:off x="8343346" y="3688452"/>
            <a:ext cx="1105881" cy="604858"/>
            <a:chOff x="1596719" y="1027510"/>
            <a:chExt cx="1591485" cy="870457"/>
          </a:xfrm>
        </p:grpSpPr>
        <p:sp>
          <p:nvSpPr>
            <p:cNvPr id="295" name="Freeform 294">
              <a:extLst>
                <a:ext uri="{FF2B5EF4-FFF2-40B4-BE49-F238E27FC236}">
                  <a16:creationId xmlns:a16="http://schemas.microsoft.com/office/drawing/2014/main" id="{B41C0CB9-AE4F-37CF-1EBC-0846A03B6C01}"/>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296" name="Freeform 295">
              <a:extLst>
                <a:ext uri="{FF2B5EF4-FFF2-40B4-BE49-F238E27FC236}">
                  <a16:creationId xmlns:a16="http://schemas.microsoft.com/office/drawing/2014/main" id="{0CD1AD0D-2B9A-E20A-B326-413F37A33C8E}"/>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297" name="Freeform 296">
              <a:extLst>
                <a:ext uri="{FF2B5EF4-FFF2-40B4-BE49-F238E27FC236}">
                  <a16:creationId xmlns:a16="http://schemas.microsoft.com/office/drawing/2014/main" id="{AF0AE82F-B93E-BCF8-A3F4-2A47AEC1544E}"/>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01" name="Graphic 15">
              <a:extLst>
                <a:ext uri="{FF2B5EF4-FFF2-40B4-BE49-F238E27FC236}">
                  <a16:creationId xmlns:a16="http://schemas.microsoft.com/office/drawing/2014/main" id="{B62E1407-3367-70BA-2986-4A7100722D73}"/>
                </a:ext>
              </a:extLst>
            </p:cNvPr>
            <p:cNvGrpSpPr/>
            <p:nvPr/>
          </p:nvGrpSpPr>
          <p:grpSpPr>
            <a:xfrm>
              <a:off x="1857201" y="1268069"/>
              <a:ext cx="1087060" cy="427034"/>
              <a:chOff x="1857201" y="1268069"/>
              <a:chExt cx="1087060" cy="427034"/>
            </a:xfrm>
            <a:solidFill>
              <a:srgbClr val="869DAE"/>
            </a:solidFill>
          </p:grpSpPr>
          <p:sp>
            <p:nvSpPr>
              <p:cNvPr id="302" name="Freeform 301">
                <a:extLst>
                  <a:ext uri="{FF2B5EF4-FFF2-40B4-BE49-F238E27FC236}">
                    <a16:creationId xmlns:a16="http://schemas.microsoft.com/office/drawing/2014/main" id="{0837791B-BB71-27E5-81D2-E096D724B7CF}"/>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03" name="Freeform 302">
                <a:extLst>
                  <a:ext uri="{FF2B5EF4-FFF2-40B4-BE49-F238E27FC236}">
                    <a16:creationId xmlns:a16="http://schemas.microsoft.com/office/drawing/2014/main" id="{C463350E-2275-2A90-4D40-990DAC157F8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04" name="Freeform 303">
                <a:extLst>
                  <a:ext uri="{FF2B5EF4-FFF2-40B4-BE49-F238E27FC236}">
                    <a16:creationId xmlns:a16="http://schemas.microsoft.com/office/drawing/2014/main" id="{F03DA221-D72B-7E75-8139-BD792F8203B7}"/>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45" name="Group 344">
            <a:extLst>
              <a:ext uri="{FF2B5EF4-FFF2-40B4-BE49-F238E27FC236}">
                <a16:creationId xmlns:a16="http://schemas.microsoft.com/office/drawing/2014/main" id="{8293D165-A32F-2BB5-6612-634A186865FB}"/>
              </a:ext>
            </a:extLst>
          </p:cNvPr>
          <p:cNvGrpSpPr/>
          <p:nvPr userDrawn="1"/>
        </p:nvGrpSpPr>
        <p:grpSpPr>
          <a:xfrm rot="18665077">
            <a:off x="2656406" y="2511050"/>
            <a:ext cx="1105881" cy="604858"/>
            <a:chOff x="1596719" y="1027510"/>
            <a:chExt cx="1591485" cy="870457"/>
          </a:xfrm>
        </p:grpSpPr>
        <p:sp>
          <p:nvSpPr>
            <p:cNvPr id="346" name="Freeform 345">
              <a:extLst>
                <a:ext uri="{FF2B5EF4-FFF2-40B4-BE49-F238E27FC236}">
                  <a16:creationId xmlns:a16="http://schemas.microsoft.com/office/drawing/2014/main" id="{E5370695-2F93-204D-BD5B-65E8C85B4D02}"/>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47" name="Freeform 346">
              <a:extLst>
                <a:ext uri="{FF2B5EF4-FFF2-40B4-BE49-F238E27FC236}">
                  <a16:creationId xmlns:a16="http://schemas.microsoft.com/office/drawing/2014/main" id="{3D884A08-3AB4-77F8-317C-C5FBD4E4044D}"/>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48" name="Freeform 347">
              <a:extLst>
                <a:ext uri="{FF2B5EF4-FFF2-40B4-BE49-F238E27FC236}">
                  <a16:creationId xmlns:a16="http://schemas.microsoft.com/office/drawing/2014/main" id="{EEFC7314-810F-F019-FEA0-4E5C869A1F31}"/>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49" name="Graphic 15">
              <a:extLst>
                <a:ext uri="{FF2B5EF4-FFF2-40B4-BE49-F238E27FC236}">
                  <a16:creationId xmlns:a16="http://schemas.microsoft.com/office/drawing/2014/main" id="{6A2F9074-F655-325A-47E9-12795A29412C}"/>
                </a:ext>
              </a:extLst>
            </p:cNvPr>
            <p:cNvGrpSpPr/>
            <p:nvPr/>
          </p:nvGrpSpPr>
          <p:grpSpPr>
            <a:xfrm>
              <a:off x="1857201" y="1268069"/>
              <a:ext cx="1087060" cy="427034"/>
              <a:chOff x="1857201" y="1268069"/>
              <a:chExt cx="1087060" cy="427034"/>
            </a:xfrm>
            <a:solidFill>
              <a:srgbClr val="869DAE"/>
            </a:solidFill>
          </p:grpSpPr>
          <p:sp>
            <p:nvSpPr>
              <p:cNvPr id="350" name="Freeform 349">
                <a:extLst>
                  <a:ext uri="{FF2B5EF4-FFF2-40B4-BE49-F238E27FC236}">
                    <a16:creationId xmlns:a16="http://schemas.microsoft.com/office/drawing/2014/main" id="{ECB13DFF-97C7-2E84-A4BB-DFAF45B6D273}"/>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51" name="Freeform 350">
                <a:extLst>
                  <a:ext uri="{FF2B5EF4-FFF2-40B4-BE49-F238E27FC236}">
                    <a16:creationId xmlns:a16="http://schemas.microsoft.com/office/drawing/2014/main" id="{3F06485B-C133-22F0-2392-C673BABD1B76}"/>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52" name="Freeform 351">
                <a:extLst>
                  <a:ext uri="{FF2B5EF4-FFF2-40B4-BE49-F238E27FC236}">
                    <a16:creationId xmlns:a16="http://schemas.microsoft.com/office/drawing/2014/main" id="{02316845-130A-9B52-2A86-E6675B12A0F6}"/>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57" name="Group 356">
            <a:extLst>
              <a:ext uri="{FF2B5EF4-FFF2-40B4-BE49-F238E27FC236}">
                <a16:creationId xmlns:a16="http://schemas.microsoft.com/office/drawing/2014/main" id="{5518736C-C021-7E4B-66EB-445924561AC8}"/>
              </a:ext>
            </a:extLst>
          </p:cNvPr>
          <p:cNvGrpSpPr/>
          <p:nvPr userDrawn="1"/>
        </p:nvGrpSpPr>
        <p:grpSpPr>
          <a:xfrm rot="452761">
            <a:off x="8162866" y="2522071"/>
            <a:ext cx="605750" cy="870926"/>
            <a:chOff x="4214085" y="856015"/>
            <a:chExt cx="871741" cy="1253361"/>
          </a:xfrm>
        </p:grpSpPr>
        <p:sp>
          <p:nvSpPr>
            <p:cNvPr id="358" name="Freeform 357">
              <a:extLst>
                <a:ext uri="{FF2B5EF4-FFF2-40B4-BE49-F238E27FC236}">
                  <a16:creationId xmlns:a16="http://schemas.microsoft.com/office/drawing/2014/main" id="{EC8E7266-B0A1-3E8E-1430-D12418397EF2}"/>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59" name="Freeform 358">
              <a:extLst>
                <a:ext uri="{FF2B5EF4-FFF2-40B4-BE49-F238E27FC236}">
                  <a16:creationId xmlns:a16="http://schemas.microsoft.com/office/drawing/2014/main" id="{C235857C-A0CA-7D19-6998-C155F311D5FB}"/>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pic>
        <p:nvPicPr>
          <p:cNvPr id="13" name="Picture 12">
            <a:extLst>
              <a:ext uri="{FF2B5EF4-FFF2-40B4-BE49-F238E27FC236}">
                <a16:creationId xmlns:a16="http://schemas.microsoft.com/office/drawing/2014/main" id="{B72FC561-37AC-B57E-D9B6-7AE4191615D6}"/>
              </a:ext>
            </a:extLst>
          </p:cNvPr>
          <p:cNvPicPr>
            <a:picLocks noChangeAspect="1"/>
          </p:cNvPicPr>
          <p:nvPr userDrawn="1"/>
        </p:nvPicPr>
        <p:blipFill>
          <a:blip r:embed="rId2"/>
          <a:stretch>
            <a:fillRect/>
          </a:stretch>
        </p:blipFill>
        <p:spPr>
          <a:xfrm>
            <a:off x="10124901" y="0"/>
            <a:ext cx="1743023" cy="1437105"/>
          </a:xfrm>
          <a:prstGeom prst="rect">
            <a:avLst/>
          </a:prstGeom>
        </p:spPr>
      </p:pic>
      <p:grpSp>
        <p:nvGrpSpPr>
          <p:cNvPr id="61" name="Group 60">
            <a:extLst>
              <a:ext uri="{FF2B5EF4-FFF2-40B4-BE49-F238E27FC236}">
                <a16:creationId xmlns:a16="http://schemas.microsoft.com/office/drawing/2014/main" id="{ADFF14B8-923E-9A44-F049-301DDDEC6271}"/>
              </a:ext>
            </a:extLst>
          </p:cNvPr>
          <p:cNvGrpSpPr/>
          <p:nvPr userDrawn="1"/>
        </p:nvGrpSpPr>
        <p:grpSpPr>
          <a:xfrm>
            <a:off x="4183429" y="1822709"/>
            <a:ext cx="3825143" cy="2373906"/>
            <a:chOff x="4089835" y="1822709"/>
            <a:chExt cx="3825143" cy="2373906"/>
          </a:xfrm>
        </p:grpSpPr>
        <p:sp>
          <p:nvSpPr>
            <p:cNvPr id="14" name="Rounded Rectangle 13">
              <a:extLst>
                <a:ext uri="{FF2B5EF4-FFF2-40B4-BE49-F238E27FC236}">
                  <a16:creationId xmlns:a16="http://schemas.microsoft.com/office/drawing/2014/main" id="{8A3532B6-9E95-D0E5-AA03-D28E647DDE25}"/>
                </a:ext>
              </a:extLst>
            </p:cNvPr>
            <p:cNvSpPr/>
            <p:nvPr userDrawn="1"/>
          </p:nvSpPr>
          <p:spPr>
            <a:xfrm>
              <a:off x="4089835" y="1822709"/>
              <a:ext cx="3825143" cy="2373906"/>
            </a:xfrm>
            <a:prstGeom prst="roundRect">
              <a:avLst>
                <a:gd name="adj" fmla="val 2719"/>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pic>
          <p:nvPicPr>
            <p:cNvPr id="119" name="Graphic 118">
              <a:extLst>
                <a:ext uri="{FF2B5EF4-FFF2-40B4-BE49-F238E27FC236}">
                  <a16:creationId xmlns:a16="http://schemas.microsoft.com/office/drawing/2014/main" id="{4B6295C3-62F8-B3DB-0C9E-803FDFB6F99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298969" y="1991146"/>
              <a:ext cx="3426385" cy="2009457"/>
            </a:xfrm>
            <a:prstGeom prst="rect">
              <a:avLst/>
            </a:prstGeom>
          </p:spPr>
        </p:pic>
      </p:grpSp>
      <p:sp>
        <p:nvSpPr>
          <p:cNvPr id="15" name="Title 14">
            <a:extLst>
              <a:ext uri="{FF2B5EF4-FFF2-40B4-BE49-F238E27FC236}">
                <a16:creationId xmlns:a16="http://schemas.microsoft.com/office/drawing/2014/main" id="{C6AA3321-EE38-E604-F0DE-2E5BE28E1DC7}"/>
              </a:ext>
            </a:extLst>
          </p:cNvPr>
          <p:cNvSpPr>
            <a:spLocks noGrp="1"/>
          </p:cNvSpPr>
          <p:nvPr>
            <p:ph type="title" hasCustomPrompt="1"/>
          </p:nvPr>
        </p:nvSpPr>
        <p:spPr>
          <a:xfrm>
            <a:off x="4183429" y="4412654"/>
            <a:ext cx="3825142" cy="478929"/>
          </a:xfrm>
          <a:effectLst/>
        </p:spPr>
        <p:txBody>
          <a:bodyPr tIns="90000"/>
          <a:lstStyle>
            <a:lvl1pPr algn="ctr">
              <a:defRPr sz="2000"/>
            </a:lvl1pPr>
          </a:lstStyle>
          <a:p>
            <a:r>
              <a:rPr lang="en-GB"/>
              <a:t>Add title</a:t>
            </a:r>
          </a:p>
        </p:txBody>
      </p:sp>
      <p:grpSp>
        <p:nvGrpSpPr>
          <p:cNvPr id="88" name="Group 87">
            <a:extLst>
              <a:ext uri="{FF2B5EF4-FFF2-40B4-BE49-F238E27FC236}">
                <a16:creationId xmlns:a16="http://schemas.microsoft.com/office/drawing/2014/main" id="{7A557A48-6A91-0BCD-0363-7434D00230DF}"/>
              </a:ext>
            </a:extLst>
          </p:cNvPr>
          <p:cNvGrpSpPr/>
          <p:nvPr userDrawn="1"/>
        </p:nvGrpSpPr>
        <p:grpSpPr>
          <a:xfrm rot="20936262">
            <a:off x="1205044" y="5552360"/>
            <a:ext cx="1178053" cy="886926"/>
            <a:chOff x="711150" y="3712662"/>
            <a:chExt cx="1522694" cy="1146398"/>
          </a:xfrm>
        </p:grpSpPr>
        <p:grpSp>
          <p:nvGrpSpPr>
            <p:cNvPr id="80" name="Graphic 73">
              <a:extLst>
                <a:ext uri="{FF2B5EF4-FFF2-40B4-BE49-F238E27FC236}">
                  <a16:creationId xmlns:a16="http://schemas.microsoft.com/office/drawing/2014/main" id="{829A4807-37EA-2008-8E27-7F0D51322A59}"/>
                </a:ext>
              </a:extLst>
            </p:cNvPr>
            <p:cNvGrpSpPr/>
            <p:nvPr userDrawn="1"/>
          </p:nvGrpSpPr>
          <p:grpSpPr>
            <a:xfrm>
              <a:off x="787350" y="3753937"/>
              <a:ext cx="1446494" cy="1105123"/>
              <a:chOff x="711150" y="3712662"/>
              <a:chExt cx="1446494" cy="1105123"/>
            </a:xfrm>
            <a:solidFill>
              <a:schemeClr val="bg1"/>
            </a:solidFill>
          </p:grpSpPr>
          <p:sp>
            <p:nvSpPr>
              <p:cNvPr id="81" name="Freeform 80">
                <a:extLst>
                  <a:ext uri="{FF2B5EF4-FFF2-40B4-BE49-F238E27FC236}">
                    <a16:creationId xmlns:a16="http://schemas.microsoft.com/office/drawing/2014/main" id="{96FF6AF4-DB94-9DD4-0289-6E75466C5801}"/>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82" name="Freeform 81">
                <a:extLst>
                  <a:ext uri="{FF2B5EF4-FFF2-40B4-BE49-F238E27FC236}">
                    <a16:creationId xmlns:a16="http://schemas.microsoft.com/office/drawing/2014/main" id="{2069A5F3-3676-9005-D92D-9A219619ECF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86" name="Freeform 85">
                <a:extLst>
                  <a:ext uri="{FF2B5EF4-FFF2-40B4-BE49-F238E27FC236}">
                    <a16:creationId xmlns:a16="http://schemas.microsoft.com/office/drawing/2014/main" id="{643AA854-FE06-EF27-AD3B-7D8B7467FE0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87" name="Freeform 86">
                <a:extLst>
                  <a:ext uri="{FF2B5EF4-FFF2-40B4-BE49-F238E27FC236}">
                    <a16:creationId xmlns:a16="http://schemas.microsoft.com/office/drawing/2014/main" id="{2BB37A62-168E-BA6F-975F-48CE6CD77C7B}"/>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75" name="Graphic 73">
              <a:extLst>
                <a:ext uri="{FF2B5EF4-FFF2-40B4-BE49-F238E27FC236}">
                  <a16:creationId xmlns:a16="http://schemas.microsoft.com/office/drawing/2014/main" id="{F7E1479C-CF45-503E-BD68-A1F89E1EEE02}"/>
                </a:ext>
              </a:extLst>
            </p:cNvPr>
            <p:cNvGrpSpPr/>
            <p:nvPr/>
          </p:nvGrpSpPr>
          <p:grpSpPr>
            <a:xfrm>
              <a:off x="711150" y="3712662"/>
              <a:ext cx="1446494" cy="1105123"/>
              <a:chOff x="711150" y="3712662"/>
              <a:chExt cx="1446494" cy="1105123"/>
            </a:xfrm>
            <a:solidFill>
              <a:schemeClr val="accent5"/>
            </a:solidFill>
          </p:grpSpPr>
          <p:sp>
            <p:nvSpPr>
              <p:cNvPr id="76" name="Freeform 75">
                <a:extLst>
                  <a:ext uri="{FF2B5EF4-FFF2-40B4-BE49-F238E27FC236}">
                    <a16:creationId xmlns:a16="http://schemas.microsoft.com/office/drawing/2014/main" id="{5A3050FF-2676-6566-5BE4-23B9EFDCBD2D}"/>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77" name="Freeform 76">
                <a:extLst>
                  <a:ext uri="{FF2B5EF4-FFF2-40B4-BE49-F238E27FC236}">
                    <a16:creationId xmlns:a16="http://schemas.microsoft.com/office/drawing/2014/main" id="{A440F2EF-2014-8D3E-F23D-60FD7DA81E8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78" name="Freeform 77">
                <a:extLst>
                  <a:ext uri="{FF2B5EF4-FFF2-40B4-BE49-F238E27FC236}">
                    <a16:creationId xmlns:a16="http://schemas.microsoft.com/office/drawing/2014/main" id="{4B885FD0-9CF2-A02C-B6CD-D6C78DD671A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79" name="Freeform 78">
                <a:extLst>
                  <a:ext uri="{FF2B5EF4-FFF2-40B4-BE49-F238E27FC236}">
                    <a16:creationId xmlns:a16="http://schemas.microsoft.com/office/drawing/2014/main" id="{A27826CB-6041-EFBE-3E89-A32CDB50BCF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2" name="Group 1">
            <a:extLst>
              <a:ext uri="{FF2B5EF4-FFF2-40B4-BE49-F238E27FC236}">
                <a16:creationId xmlns:a16="http://schemas.microsoft.com/office/drawing/2014/main" id="{316426A6-0235-B3A5-3137-9E5C3447FC70}"/>
              </a:ext>
            </a:extLst>
          </p:cNvPr>
          <p:cNvGrpSpPr/>
          <p:nvPr userDrawn="1"/>
        </p:nvGrpSpPr>
        <p:grpSpPr>
          <a:xfrm>
            <a:off x="1817467" y="158463"/>
            <a:ext cx="1236969" cy="974720"/>
            <a:chOff x="1817467" y="158463"/>
            <a:chExt cx="1236969" cy="974720"/>
          </a:xfrm>
        </p:grpSpPr>
        <p:sp>
          <p:nvSpPr>
            <p:cNvPr id="3" name="Freeform 2">
              <a:extLst>
                <a:ext uri="{FF2B5EF4-FFF2-40B4-BE49-F238E27FC236}">
                  <a16:creationId xmlns:a16="http://schemas.microsoft.com/office/drawing/2014/main" id="{50EAA318-CB11-D2BE-348D-E3CBF01BE552}"/>
                </a:ext>
              </a:extLst>
            </p:cNvPr>
            <p:cNvSpPr/>
            <p:nvPr/>
          </p:nvSpPr>
          <p:spPr>
            <a:xfrm>
              <a:off x="1870062" y="183409"/>
              <a:ext cx="1184374" cy="949774"/>
            </a:xfrm>
            <a:custGeom>
              <a:avLst/>
              <a:gdLst>
                <a:gd name="connsiteX0" fmla="*/ 1045885 w 1184374"/>
                <a:gd name="connsiteY0" fmla="*/ 557159 h 949774"/>
                <a:gd name="connsiteX1" fmla="*/ 1047069 w 1184374"/>
                <a:gd name="connsiteY1" fmla="*/ 557347 h 949774"/>
                <a:gd name="connsiteX2" fmla="*/ 1180924 w 1184374"/>
                <a:gd name="connsiteY2" fmla="*/ 590546 h 949774"/>
                <a:gd name="connsiteX3" fmla="*/ 1183728 w 1184374"/>
                <a:gd name="connsiteY3" fmla="*/ 592610 h 949774"/>
                <a:gd name="connsiteX4" fmla="*/ 1184226 w 1184374"/>
                <a:gd name="connsiteY4" fmla="*/ 596111 h 949774"/>
                <a:gd name="connsiteX5" fmla="*/ 1180612 w 1184374"/>
                <a:gd name="connsiteY5" fmla="*/ 599487 h 949774"/>
                <a:gd name="connsiteX6" fmla="*/ 1178681 w 1184374"/>
                <a:gd name="connsiteY6" fmla="*/ 599424 h 949774"/>
                <a:gd name="connsiteX7" fmla="*/ 1044826 w 1184374"/>
                <a:gd name="connsiteY7" fmla="*/ 566225 h 949774"/>
                <a:gd name="connsiteX8" fmla="*/ 1042022 w 1184374"/>
                <a:gd name="connsiteY8" fmla="*/ 564162 h 949774"/>
                <a:gd name="connsiteX9" fmla="*/ 1041523 w 1184374"/>
                <a:gd name="connsiteY9" fmla="*/ 560598 h 949774"/>
                <a:gd name="connsiteX10" fmla="*/ 1043642 w 1184374"/>
                <a:gd name="connsiteY10" fmla="*/ 557784 h 949774"/>
                <a:gd name="connsiteX11" fmla="*/ 1045885 w 1184374"/>
                <a:gd name="connsiteY11" fmla="*/ 557159 h 949774"/>
                <a:gd name="connsiteX12" fmla="*/ 1163442 w 1184374"/>
                <a:gd name="connsiteY12" fmla="*/ 277786 h 949774"/>
                <a:gd name="connsiteX13" fmla="*/ 1165810 w 1184374"/>
                <a:gd name="connsiteY13" fmla="*/ 278474 h 949774"/>
                <a:gd name="connsiteX14" fmla="*/ 1167866 w 1184374"/>
                <a:gd name="connsiteY14" fmla="*/ 281350 h 949774"/>
                <a:gd name="connsiteX15" fmla="*/ 1167368 w 1184374"/>
                <a:gd name="connsiteY15" fmla="*/ 284851 h 949774"/>
                <a:gd name="connsiteX16" fmla="*/ 1167305 w 1184374"/>
                <a:gd name="connsiteY16" fmla="*/ 284789 h 949774"/>
                <a:gd name="connsiteX17" fmla="*/ 1164501 w 1184374"/>
                <a:gd name="connsiteY17" fmla="*/ 286852 h 949774"/>
                <a:gd name="connsiteX18" fmla="*/ 1043671 w 1184374"/>
                <a:gd name="connsiteY18" fmla="*/ 316612 h 949774"/>
                <a:gd name="connsiteX19" fmla="*/ 1042549 w 1184374"/>
                <a:gd name="connsiteY19" fmla="*/ 316738 h 949774"/>
                <a:gd name="connsiteX20" fmla="*/ 1038248 w 1184374"/>
                <a:gd name="connsiteY20" fmla="*/ 313236 h 949774"/>
                <a:gd name="connsiteX21" fmla="*/ 1041614 w 1184374"/>
                <a:gd name="connsiteY21" fmla="*/ 307672 h 949774"/>
                <a:gd name="connsiteX22" fmla="*/ 1162382 w 1184374"/>
                <a:gd name="connsiteY22" fmla="*/ 277911 h 949774"/>
                <a:gd name="connsiteX23" fmla="*/ 1163442 w 1184374"/>
                <a:gd name="connsiteY23" fmla="*/ 277786 h 949774"/>
                <a:gd name="connsiteX24" fmla="*/ 1060931 w 1184374"/>
                <a:gd name="connsiteY24" fmla="*/ 12129 h 949774"/>
                <a:gd name="connsiteX25" fmla="*/ 1064047 w 1184374"/>
                <a:gd name="connsiteY25" fmla="*/ 13755 h 949774"/>
                <a:gd name="connsiteX26" fmla="*/ 1065106 w 1184374"/>
                <a:gd name="connsiteY26" fmla="*/ 17131 h 949774"/>
                <a:gd name="connsiteX27" fmla="*/ 1065169 w 1184374"/>
                <a:gd name="connsiteY27" fmla="*/ 17068 h 949774"/>
                <a:gd name="connsiteX28" fmla="*/ 1063549 w 1184374"/>
                <a:gd name="connsiteY28" fmla="*/ 20194 h 949774"/>
                <a:gd name="connsiteX29" fmla="*/ 954620 w 1184374"/>
                <a:gd name="connsiteY29" fmla="*/ 113103 h 949774"/>
                <a:gd name="connsiteX30" fmla="*/ 951504 w 1184374"/>
                <a:gd name="connsiteY30" fmla="*/ 114165 h 949774"/>
                <a:gd name="connsiteX31" fmla="*/ 948202 w 1184374"/>
                <a:gd name="connsiteY31" fmla="*/ 112540 h 949774"/>
                <a:gd name="connsiteX32" fmla="*/ 947143 w 1184374"/>
                <a:gd name="connsiteY32" fmla="*/ 109601 h 949774"/>
                <a:gd name="connsiteX33" fmla="*/ 947143 w 1184374"/>
                <a:gd name="connsiteY33" fmla="*/ 109226 h 949774"/>
                <a:gd name="connsiteX34" fmla="*/ 948763 w 1184374"/>
                <a:gd name="connsiteY34" fmla="*/ 106100 h 949774"/>
                <a:gd name="connsiteX35" fmla="*/ 1057629 w 1184374"/>
                <a:gd name="connsiteY35" fmla="*/ 13192 h 949774"/>
                <a:gd name="connsiteX36" fmla="*/ 1060931 w 1184374"/>
                <a:gd name="connsiteY36" fmla="*/ 12129 h 949774"/>
                <a:gd name="connsiteX37" fmla="*/ 699065 w 1184374"/>
                <a:gd name="connsiteY37" fmla="*/ 0 h 949774"/>
                <a:gd name="connsiteX38" fmla="*/ 803319 w 1184374"/>
                <a:gd name="connsiteY38" fmla="*/ 109226 h 949774"/>
                <a:gd name="connsiteX39" fmla="*/ 803319 w 1184374"/>
                <a:gd name="connsiteY39" fmla="*/ 109351 h 949774"/>
                <a:gd name="connsiteX40" fmla="*/ 887632 w 1184374"/>
                <a:gd name="connsiteY40" fmla="*/ 345622 h 949774"/>
                <a:gd name="connsiteX41" fmla="*/ 919850 w 1184374"/>
                <a:gd name="connsiteY41" fmla="*/ 613092 h 949774"/>
                <a:gd name="connsiteX42" fmla="*/ 869187 w 1184374"/>
                <a:gd name="connsiteY42" fmla="*/ 742325 h 949774"/>
                <a:gd name="connsiteX43" fmla="*/ 825815 w 1184374"/>
                <a:gd name="connsiteY43" fmla="*/ 729258 h 949774"/>
                <a:gd name="connsiteX44" fmla="*/ 824631 w 1184374"/>
                <a:gd name="connsiteY44" fmla="*/ 728570 h 949774"/>
                <a:gd name="connsiteX45" fmla="*/ 447434 w 1184374"/>
                <a:gd name="connsiteY45" fmla="*/ 631849 h 949774"/>
                <a:gd name="connsiteX46" fmla="*/ 420450 w 1184374"/>
                <a:gd name="connsiteY46" fmla="*/ 632036 h 949774"/>
                <a:gd name="connsiteX47" fmla="*/ 523521 w 1184374"/>
                <a:gd name="connsiteY47" fmla="*/ 844424 h 949774"/>
                <a:gd name="connsiteX48" fmla="*/ 489808 w 1184374"/>
                <a:gd name="connsiteY48" fmla="*/ 942396 h 949774"/>
                <a:gd name="connsiteX49" fmla="*/ 457965 w 1184374"/>
                <a:gd name="connsiteY49" fmla="*/ 949774 h 949774"/>
                <a:gd name="connsiteX50" fmla="*/ 392160 w 1184374"/>
                <a:gd name="connsiteY50" fmla="*/ 908572 h 949774"/>
                <a:gd name="connsiteX51" fmla="*/ 271765 w 1184374"/>
                <a:gd name="connsiteY51" fmla="*/ 660359 h 949774"/>
                <a:gd name="connsiteX52" fmla="*/ 197111 w 1184374"/>
                <a:gd name="connsiteY52" fmla="*/ 678490 h 949774"/>
                <a:gd name="connsiteX53" fmla="*/ 76406 w 1184374"/>
                <a:gd name="connsiteY53" fmla="*/ 660109 h 949774"/>
                <a:gd name="connsiteX54" fmla="*/ 4493 w 1184374"/>
                <a:gd name="connsiteY54" fmla="*/ 561511 h 949774"/>
                <a:gd name="connsiteX55" fmla="*/ 23624 w 1184374"/>
                <a:gd name="connsiteY55" fmla="*/ 440844 h 949774"/>
                <a:gd name="connsiteX56" fmla="*/ 117596 w 1184374"/>
                <a:gd name="connsiteY56" fmla="*/ 370443 h 949774"/>
                <a:gd name="connsiteX57" fmla="*/ 258368 w 1184374"/>
                <a:gd name="connsiteY57" fmla="*/ 333930 h 949774"/>
                <a:gd name="connsiteX58" fmla="*/ 653013 w 1184374"/>
                <a:gd name="connsiteY58" fmla="*/ 38576 h 949774"/>
                <a:gd name="connsiteX59" fmla="*/ 657500 w 1184374"/>
                <a:gd name="connsiteY59" fmla="*/ 34137 h 949774"/>
                <a:gd name="connsiteX60" fmla="*/ 658435 w 1184374"/>
                <a:gd name="connsiteY60" fmla="*/ 32512 h 949774"/>
                <a:gd name="connsiteX61" fmla="*/ 690589 w 1184374"/>
                <a:gd name="connsiteY61" fmla="*/ 1000 h 949774"/>
                <a:gd name="connsiteX62" fmla="*/ 699065 w 1184374"/>
                <a:gd name="connsiteY62" fmla="*/ 0 h 9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84374" h="949774">
                  <a:moveTo>
                    <a:pt x="1045885" y="557159"/>
                  </a:moveTo>
                  <a:cubicBezTo>
                    <a:pt x="1046259" y="557159"/>
                    <a:pt x="1046633" y="557221"/>
                    <a:pt x="1047069" y="557347"/>
                  </a:cubicBezTo>
                  <a:lnTo>
                    <a:pt x="1180924" y="590546"/>
                  </a:lnTo>
                  <a:cubicBezTo>
                    <a:pt x="1182108" y="590796"/>
                    <a:pt x="1183105" y="591547"/>
                    <a:pt x="1183728" y="592610"/>
                  </a:cubicBezTo>
                  <a:cubicBezTo>
                    <a:pt x="1184351" y="593672"/>
                    <a:pt x="1184538" y="594860"/>
                    <a:pt x="1184226" y="596111"/>
                  </a:cubicBezTo>
                  <a:cubicBezTo>
                    <a:pt x="1183791" y="597861"/>
                    <a:pt x="1182357" y="599174"/>
                    <a:pt x="1180612" y="599487"/>
                  </a:cubicBezTo>
                  <a:cubicBezTo>
                    <a:pt x="1179927" y="599612"/>
                    <a:pt x="1179303" y="599612"/>
                    <a:pt x="1178681" y="599424"/>
                  </a:cubicBezTo>
                  <a:lnTo>
                    <a:pt x="1044826" y="566225"/>
                  </a:lnTo>
                  <a:cubicBezTo>
                    <a:pt x="1043579" y="565912"/>
                    <a:pt x="1042645" y="565224"/>
                    <a:pt x="1042022" y="564162"/>
                  </a:cubicBezTo>
                  <a:cubicBezTo>
                    <a:pt x="1041399" y="563036"/>
                    <a:pt x="1041211" y="561848"/>
                    <a:pt x="1041523" y="560598"/>
                  </a:cubicBezTo>
                  <a:cubicBezTo>
                    <a:pt x="1041835" y="559410"/>
                    <a:pt x="1042582" y="558409"/>
                    <a:pt x="1043642" y="557784"/>
                  </a:cubicBezTo>
                  <a:cubicBezTo>
                    <a:pt x="1044328" y="557409"/>
                    <a:pt x="1045075" y="557159"/>
                    <a:pt x="1045885" y="557159"/>
                  </a:cubicBezTo>
                  <a:close/>
                  <a:moveTo>
                    <a:pt x="1163442" y="277786"/>
                  </a:moveTo>
                  <a:cubicBezTo>
                    <a:pt x="1164252" y="277786"/>
                    <a:pt x="1165062" y="278036"/>
                    <a:pt x="1165810" y="278474"/>
                  </a:cubicBezTo>
                  <a:cubicBezTo>
                    <a:pt x="1166869" y="279162"/>
                    <a:pt x="1167555" y="280162"/>
                    <a:pt x="1167866" y="281350"/>
                  </a:cubicBezTo>
                  <a:cubicBezTo>
                    <a:pt x="1168178" y="282600"/>
                    <a:pt x="1167990" y="283788"/>
                    <a:pt x="1167368" y="284851"/>
                  </a:cubicBezTo>
                  <a:lnTo>
                    <a:pt x="1167305" y="284789"/>
                  </a:lnTo>
                  <a:cubicBezTo>
                    <a:pt x="1166682" y="285789"/>
                    <a:pt x="1165685" y="286539"/>
                    <a:pt x="1164501" y="286852"/>
                  </a:cubicBezTo>
                  <a:lnTo>
                    <a:pt x="1043671" y="316612"/>
                  </a:lnTo>
                  <a:cubicBezTo>
                    <a:pt x="1043296" y="316738"/>
                    <a:pt x="1042923" y="316738"/>
                    <a:pt x="1042549" y="316738"/>
                  </a:cubicBezTo>
                  <a:cubicBezTo>
                    <a:pt x="1040492" y="316675"/>
                    <a:pt x="1038747" y="315237"/>
                    <a:pt x="1038248" y="313236"/>
                  </a:cubicBezTo>
                  <a:cubicBezTo>
                    <a:pt x="1037688" y="310798"/>
                    <a:pt x="1039183" y="308297"/>
                    <a:pt x="1041614" y="307672"/>
                  </a:cubicBezTo>
                  <a:cubicBezTo>
                    <a:pt x="1041614" y="307672"/>
                    <a:pt x="1162382" y="277911"/>
                    <a:pt x="1162382" y="277911"/>
                  </a:cubicBezTo>
                  <a:cubicBezTo>
                    <a:pt x="1162756" y="277786"/>
                    <a:pt x="1163068" y="277786"/>
                    <a:pt x="1163442" y="277786"/>
                  </a:cubicBezTo>
                  <a:close/>
                  <a:moveTo>
                    <a:pt x="1060931" y="12129"/>
                  </a:moveTo>
                  <a:cubicBezTo>
                    <a:pt x="1062178" y="12254"/>
                    <a:pt x="1063237" y="12817"/>
                    <a:pt x="1064047" y="13755"/>
                  </a:cubicBezTo>
                  <a:cubicBezTo>
                    <a:pt x="1064857" y="14692"/>
                    <a:pt x="1065231" y="15880"/>
                    <a:pt x="1065106" y="17131"/>
                  </a:cubicBezTo>
                  <a:lnTo>
                    <a:pt x="1065169" y="17068"/>
                  </a:lnTo>
                  <a:cubicBezTo>
                    <a:pt x="1065044" y="18257"/>
                    <a:pt x="1064484" y="19382"/>
                    <a:pt x="1063549" y="20194"/>
                  </a:cubicBezTo>
                  <a:lnTo>
                    <a:pt x="954620" y="113103"/>
                  </a:lnTo>
                  <a:cubicBezTo>
                    <a:pt x="953748" y="113853"/>
                    <a:pt x="952751" y="114228"/>
                    <a:pt x="951504" y="114165"/>
                  </a:cubicBezTo>
                  <a:cubicBezTo>
                    <a:pt x="950196" y="114103"/>
                    <a:pt x="949074" y="113541"/>
                    <a:pt x="948202" y="112540"/>
                  </a:cubicBezTo>
                  <a:cubicBezTo>
                    <a:pt x="947392" y="111602"/>
                    <a:pt x="947018" y="110414"/>
                    <a:pt x="947143" y="109601"/>
                  </a:cubicBezTo>
                  <a:lnTo>
                    <a:pt x="947143" y="109226"/>
                  </a:lnTo>
                  <a:cubicBezTo>
                    <a:pt x="947267" y="108039"/>
                    <a:pt x="947828" y="106913"/>
                    <a:pt x="948763" y="106100"/>
                  </a:cubicBezTo>
                  <a:lnTo>
                    <a:pt x="1057629" y="13192"/>
                  </a:lnTo>
                  <a:cubicBezTo>
                    <a:pt x="1058252" y="12692"/>
                    <a:pt x="1059124" y="12129"/>
                    <a:pt x="1060931" y="12129"/>
                  </a:cubicBezTo>
                  <a:close/>
                  <a:moveTo>
                    <a:pt x="699065" y="0"/>
                  </a:moveTo>
                  <a:cubicBezTo>
                    <a:pt x="730409" y="0"/>
                    <a:pt x="766428" y="37763"/>
                    <a:pt x="803319" y="109226"/>
                  </a:cubicBezTo>
                  <a:lnTo>
                    <a:pt x="803319" y="109351"/>
                  </a:lnTo>
                  <a:cubicBezTo>
                    <a:pt x="835972" y="172686"/>
                    <a:pt x="866694" y="258842"/>
                    <a:pt x="887632" y="345622"/>
                  </a:cubicBezTo>
                  <a:cubicBezTo>
                    <a:pt x="911250" y="443782"/>
                    <a:pt x="922716" y="538816"/>
                    <a:pt x="919850" y="613092"/>
                  </a:cubicBezTo>
                  <a:cubicBezTo>
                    <a:pt x="916921" y="689182"/>
                    <a:pt x="898911" y="735135"/>
                    <a:pt x="869187" y="742325"/>
                  </a:cubicBezTo>
                  <a:cubicBezTo>
                    <a:pt x="856162" y="745451"/>
                    <a:pt x="842017" y="741200"/>
                    <a:pt x="825815" y="729258"/>
                  </a:cubicBezTo>
                  <a:lnTo>
                    <a:pt x="824631" y="728570"/>
                  </a:lnTo>
                  <a:cubicBezTo>
                    <a:pt x="791479" y="712377"/>
                    <a:pt x="617369" y="631849"/>
                    <a:pt x="447434" y="631849"/>
                  </a:cubicBezTo>
                  <a:lnTo>
                    <a:pt x="420450" y="632036"/>
                  </a:lnTo>
                  <a:lnTo>
                    <a:pt x="523521" y="844424"/>
                  </a:lnTo>
                  <a:cubicBezTo>
                    <a:pt x="541094" y="880749"/>
                    <a:pt x="526013" y="924703"/>
                    <a:pt x="489808" y="942396"/>
                  </a:cubicBezTo>
                  <a:cubicBezTo>
                    <a:pt x="479775" y="947273"/>
                    <a:pt x="469057" y="949774"/>
                    <a:pt x="457965" y="949774"/>
                  </a:cubicBezTo>
                  <a:cubicBezTo>
                    <a:pt x="430109" y="949774"/>
                    <a:pt x="404311" y="933580"/>
                    <a:pt x="392160" y="908572"/>
                  </a:cubicBezTo>
                  <a:lnTo>
                    <a:pt x="271765" y="660359"/>
                  </a:lnTo>
                  <a:lnTo>
                    <a:pt x="197111" y="678490"/>
                  </a:lnTo>
                  <a:cubicBezTo>
                    <a:pt x="155484" y="688556"/>
                    <a:pt x="112673" y="682054"/>
                    <a:pt x="76406" y="660109"/>
                  </a:cubicBezTo>
                  <a:cubicBezTo>
                    <a:pt x="40075" y="638101"/>
                    <a:pt x="14526" y="603089"/>
                    <a:pt x="4493" y="561511"/>
                  </a:cubicBezTo>
                  <a:cubicBezTo>
                    <a:pt x="-5478" y="519934"/>
                    <a:pt x="1252" y="477106"/>
                    <a:pt x="23624" y="440844"/>
                  </a:cubicBezTo>
                  <a:cubicBezTo>
                    <a:pt x="44873" y="406269"/>
                    <a:pt x="78275" y="381260"/>
                    <a:pt x="117596" y="370443"/>
                  </a:cubicBezTo>
                  <a:lnTo>
                    <a:pt x="258368" y="333930"/>
                  </a:lnTo>
                  <a:cubicBezTo>
                    <a:pt x="446187" y="288352"/>
                    <a:pt x="608084" y="96159"/>
                    <a:pt x="653013" y="38576"/>
                  </a:cubicBezTo>
                  <a:lnTo>
                    <a:pt x="657500" y="34137"/>
                  </a:lnTo>
                  <a:lnTo>
                    <a:pt x="658435" y="32512"/>
                  </a:lnTo>
                  <a:cubicBezTo>
                    <a:pt x="666847" y="14755"/>
                    <a:pt x="677628" y="4127"/>
                    <a:pt x="690589" y="1000"/>
                  </a:cubicBezTo>
                  <a:cubicBezTo>
                    <a:pt x="693332" y="312"/>
                    <a:pt x="696198" y="0"/>
                    <a:pt x="699065" y="0"/>
                  </a:cubicBezTo>
                  <a:close/>
                </a:path>
              </a:pathLst>
            </a:custGeom>
            <a:solidFill>
              <a:srgbClr val="FFFFFF"/>
            </a:solidFill>
            <a:ln w="9478" cap="flat">
              <a:noFill/>
              <a:prstDash val="solid"/>
              <a:miter/>
            </a:ln>
          </p:spPr>
          <p:txBody>
            <a:bodyPr wrap="square" rtlCol="0" anchor="ctr">
              <a:noAutofit/>
            </a:bodyPr>
            <a:lstStyle/>
            <a:p>
              <a:endParaRPr lang="en-GB"/>
            </a:p>
          </p:txBody>
        </p:sp>
        <p:sp>
          <p:nvSpPr>
            <p:cNvPr id="4" name="Freeform 3">
              <a:extLst>
                <a:ext uri="{FF2B5EF4-FFF2-40B4-BE49-F238E27FC236}">
                  <a16:creationId xmlns:a16="http://schemas.microsoft.com/office/drawing/2014/main" id="{62BD063C-E2F9-6280-8294-8001C527778B}"/>
                </a:ext>
              </a:extLst>
            </p:cNvPr>
            <p:cNvSpPr/>
            <p:nvPr/>
          </p:nvSpPr>
          <p:spPr>
            <a:xfrm>
              <a:off x="1817467" y="158463"/>
              <a:ext cx="1206276" cy="949774"/>
            </a:xfrm>
            <a:custGeom>
              <a:avLst/>
              <a:gdLst>
                <a:gd name="connsiteX0" fmla="*/ 468745 w 1206276"/>
                <a:gd name="connsiteY0" fmla="*/ 752329 h 949774"/>
                <a:gd name="connsiteX1" fmla="*/ 352339 w 1206276"/>
                <a:gd name="connsiteY1" fmla="*/ 805097 h 949774"/>
                <a:gd name="connsiteX2" fmla="*/ 400509 w 1206276"/>
                <a:gd name="connsiteY2" fmla="*/ 904445 h 949774"/>
                <a:gd name="connsiteX3" fmla="*/ 437151 w 1206276"/>
                <a:gd name="connsiteY3" fmla="*/ 936957 h 949774"/>
                <a:gd name="connsiteX4" fmla="*/ 458089 w 1206276"/>
                <a:gd name="connsiteY4" fmla="*/ 940520 h 949774"/>
                <a:gd name="connsiteX5" fmla="*/ 485944 w 1206276"/>
                <a:gd name="connsiteY5" fmla="*/ 934018 h 949774"/>
                <a:gd name="connsiteX6" fmla="*/ 515357 w 1206276"/>
                <a:gd name="connsiteY6" fmla="*/ 848362 h 949774"/>
                <a:gd name="connsiteX7" fmla="*/ 515295 w 1206276"/>
                <a:gd name="connsiteY7" fmla="*/ 848362 h 949774"/>
                <a:gd name="connsiteX8" fmla="*/ 410791 w 1206276"/>
                <a:gd name="connsiteY8" fmla="*/ 632849 h 949774"/>
                <a:gd name="connsiteX9" fmla="*/ 401257 w 1206276"/>
                <a:gd name="connsiteY9" fmla="*/ 633724 h 949774"/>
                <a:gd name="connsiteX10" fmla="*/ 340562 w 1206276"/>
                <a:gd name="connsiteY10" fmla="*/ 643603 h 949774"/>
                <a:gd name="connsiteX11" fmla="*/ 280988 w 1206276"/>
                <a:gd name="connsiteY11" fmla="*/ 658045 h 949774"/>
                <a:gd name="connsiteX12" fmla="*/ 348289 w 1206276"/>
                <a:gd name="connsiteY12" fmla="*/ 796844 h 949774"/>
                <a:gd name="connsiteX13" fmla="*/ 464757 w 1206276"/>
                <a:gd name="connsiteY13" fmla="*/ 744076 h 949774"/>
                <a:gd name="connsiteX14" fmla="*/ 1067787 w 1206276"/>
                <a:gd name="connsiteY14" fmla="*/ 529812 h 949774"/>
                <a:gd name="connsiteX15" fmla="*/ 1068971 w 1206276"/>
                <a:gd name="connsiteY15" fmla="*/ 530000 h 949774"/>
                <a:gd name="connsiteX16" fmla="*/ 1202826 w 1206276"/>
                <a:gd name="connsiteY16" fmla="*/ 563199 h 949774"/>
                <a:gd name="connsiteX17" fmla="*/ 1205630 w 1206276"/>
                <a:gd name="connsiteY17" fmla="*/ 565263 h 949774"/>
                <a:gd name="connsiteX18" fmla="*/ 1206128 w 1206276"/>
                <a:gd name="connsiteY18" fmla="*/ 568764 h 949774"/>
                <a:gd name="connsiteX19" fmla="*/ 1202514 w 1206276"/>
                <a:gd name="connsiteY19" fmla="*/ 572140 h 949774"/>
                <a:gd name="connsiteX20" fmla="*/ 1200583 w 1206276"/>
                <a:gd name="connsiteY20" fmla="*/ 572077 h 949774"/>
                <a:gd name="connsiteX21" fmla="*/ 1066728 w 1206276"/>
                <a:gd name="connsiteY21" fmla="*/ 538878 h 949774"/>
                <a:gd name="connsiteX22" fmla="*/ 1063924 w 1206276"/>
                <a:gd name="connsiteY22" fmla="*/ 536815 h 949774"/>
                <a:gd name="connsiteX23" fmla="*/ 1063425 w 1206276"/>
                <a:gd name="connsiteY23" fmla="*/ 533251 h 949774"/>
                <a:gd name="connsiteX24" fmla="*/ 1065544 w 1206276"/>
                <a:gd name="connsiteY24" fmla="*/ 530437 h 949774"/>
                <a:gd name="connsiteX25" fmla="*/ 1067787 w 1206276"/>
                <a:gd name="connsiteY25" fmla="*/ 529812 h 949774"/>
                <a:gd name="connsiteX26" fmla="*/ 149377 w 1206276"/>
                <a:gd name="connsiteY26" fmla="*/ 372007 h 949774"/>
                <a:gd name="connsiteX27" fmla="*/ 123454 w 1206276"/>
                <a:gd name="connsiteY27" fmla="*/ 378321 h 949774"/>
                <a:gd name="connsiteX28" fmla="*/ 31538 w 1206276"/>
                <a:gd name="connsiteY28" fmla="*/ 445533 h 949774"/>
                <a:gd name="connsiteX29" fmla="*/ 13529 w 1206276"/>
                <a:gd name="connsiteY29" fmla="*/ 559198 h 949774"/>
                <a:gd name="connsiteX30" fmla="*/ 81266 w 1206276"/>
                <a:gd name="connsiteY30" fmla="*/ 652106 h 949774"/>
                <a:gd name="connsiteX31" fmla="*/ 158849 w 1206276"/>
                <a:gd name="connsiteY31" fmla="*/ 673801 h 949774"/>
                <a:gd name="connsiteX32" fmla="*/ 195054 w 1206276"/>
                <a:gd name="connsiteY32" fmla="*/ 669425 h 949774"/>
                <a:gd name="connsiteX33" fmla="*/ 195117 w 1206276"/>
                <a:gd name="connsiteY33" fmla="*/ 669487 h 949774"/>
                <a:gd name="connsiteX34" fmla="*/ 219607 w 1206276"/>
                <a:gd name="connsiteY34" fmla="*/ 663547 h 949774"/>
                <a:gd name="connsiteX35" fmla="*/ 149938 w 1206276"/>
                <a:gd name="connsiteY35" fmla="*/ 374320 h 949774"/>
                <a:gd name="connsiteX36" fmla="*/ 1165685 w 1206276"/>
                <a:gd name="connsiteY36" fmla="*/ 278536 h 949774"/>
                <a:gd name="connsiteX37" fmla="*/ 1165747 w 1206276"/>
                <a:gd name="connsiteY37" fmla="*/ 278599 h 949774"/>
                <a:gd name="connsiteX38" fmla="*/ 1165725 w 1206276"/>
                <a:gd name="connsiteY38" fmla="*/ 278592 h 949774"/>
                <a:gd name="connsiteX39" fmla="*/ 1163379 w 1206276"/>
                <a:gd name="connsiteY39" fmla="*/ 277911 h 949774"/>
                <a:gd name="connsiteX40" fmla="*/ 1165725 w 1206276"/>
                <a:gd name="connsiteY40" fmla="*/ 278592 h 949774"/>
                <a:gd name="connsiteX41" fmla="*/ 1167741 w 1206276"/>
                <a:gd name="connsiteY41" fmla="*/ 281412 h 949774"/>
                <a:gd name="connsiteX42" fmla="*/ 1167243 w 1206276"/>
                <a:gd name="connsiteY42" fmla="*/ 284914 h 949774"/>
                <a:gd name="connsiteX43" fmla="*/ 1164438 w 1206276"/>
                <a:gd name="connsiteY43" fmla="*/ 286977 h 949774"/>
                <a:gd name="connsiteX44" fmla="*/ 1043608 w 1206276"/>
                <a:gd name="connsiteY44" fmla="*/ 316737 h 949774"/>
                <a:gd name="connsiteX45" fmla="*/ 1042486 w 1206276"/>
                <a:gd name="connsiteY45" fmla="*/ 316863 h 949774"/>
                <a:gd name="connsiteX46" fmla="*/ 1038186 w 1206276"/>
                <a:gd name="connsiteY46" fmla="*/ 313361 h 949774"/>
                <a:gd name="connsiteX47" fmla="*/ 1041552 w 1206276"/>
                <a:gd name="connsiteY47" fmla="*/ 307796 h 949774"/>
                <a:gd name="connsiteX48" fmla="*/ 1162320 w 1206276"/>
                <a:gd name="connsiteY48" fmla="*/ 278036 h 949774"/>
                <a:gd name="connsiteX49" fmla="*/ 1163379 w 1206276"/>
                <a:gd name="connsiteY49" fmla="*/ 277911 h 949774"/>
                <a:gd name="connsiteX50" fmla="*/ 655817 w 1206276"/>
                <a:gd name="connsiteY50" fmla="*/ 259467 h 949774"/>
                <a:gd name="connsiteX51" fmla="*/ 658870 w 1206276"/>
                <a:gd name="connsiteY51" fmla="*/ 280599 h 949774"/>
                <a:gd name="connsiteX52" fmla="*/ 681117 w 1206276"/>
                <a:gd name="connsiteY52" fmla="*/ 395578 h 949774"/>
                <a:gd name="connsiteX53" fmla="*/ 715453 w 1206276"/>
                <a:gd name="connsiteY53" fmla="*/ 513369 h 949774"/>
                <a:gd name="connsiteX54" fmla="*/ 722494 w 1206276"/>
                <a:gd name="connsiteY54" fmla="*/ 533689 h 949774"/>
                <a:gd name="connsiteX55" fmla="*/ 738073 w 1206276"/>
                <a:gd name="connsiteY55" fmla="*/ 518934 h 949774"/>
                <a:gd name="connsiteX56" fmla="*/ 761006 w 1206276"/>
                <a:gd name="connsiteY56" fmla="*/ 379134 h 949774"/>
                <a:gd name="connsiteX57" fmla="*/ 676319 w 1206276"/>
                <a:gd name="connsiteY57" fmla="*/ 265094 h 949774"/>
                <a:gd name="connsiteX58" fmla="*/ 645098 w 1206276"/>
                <a:gd name="connsiteY58" fmla="*/ 65211 h 949774"/>
                <a:gd name="connsiteX59" fmla="*/ 617243 w 1206276"/>
                <a:gd name="connsiteY59" fmla="*/ 96784 h 949774"/>
                <a:gd name="connsiteX60" fmla="*/ 260673 w 1206276"/>
                <a:gd name="connsiteY60" fmla="*/ 344934 h 949774"/>
                <a:gd name="connsiteX61" fmla="*/ 158226 w 1206276"/>
                <a:gd name="connsiteY61" fmla="*/ 369818 h 949774"/>
                <a:gd name="connsiteX62" fmla="*/ 228456 w 1206276"/>
                <a:gd name="connsiteY62" fmla="*/ 661296 h 949774"/>
                <a:gd name="connsiteX63" fmla="*/ 338381 w 1206276"/>
                <a:gd name="connsiteY63" fmla="*/ 634662 h 949774"/>
                <a:gd name="connsiteX64" fmla="*/ 758950 w 1206276"/>
                <a:gd name="connsiteY64" fmla="*/ 689369 h 949774"/>
                <a:gd name="connsiteX65" fmla="*/ 759012 w 1206276"/>
                <a:gd name="connsiteY65" fmla="*/ 689432 h 949774"/>
                <a:gd name="connsiteX66" fmla="*/ 798208 w 1206276"/>
                <a:gd name="connsiteY66" fmla="*/ 705062 h 949774"/>
                <a:gd name="connsiteX67" fmla="*/ 775899 w 1206276"/>
                <a:gd name="connsiteY67" fmla="*/ 669111 h 949774"/>
                <a:gd name="connsiteX68" fmla="*/ 715764 w 1206276"/>
                <a:gd name="connsiteY68" fmla="*/ 541504 h 949774"/>
                <a:gd name="connsiteX69" fmla="*/ 714020 w 1206276"/>
                <a:gd name="connsiteY69" fmla="*/ 538316 h 949774"/>
                <a:gd name="connsiteX70" fmla="*/ 713397 w 1206276"/>
                <a:gd name="connsiteY70" fmla="*/ 537378 h 949774"/>
                <a:gd name="connsiteX71" fmla="*/ 712587 w 1206276"/>
                <a:gd name="connsiteY71" fmla="*/ 532688 h 949774"/>
                <a:gd name="connsiteX72" fmla="*/ 672206 w 1206276"/>
                <a:gd name="connsiteY72" fmla="*/ 397766 h 949774"/>
                <a:gd name="connsiteX73" fmla="*/ 647155 w 1206276"/>
                <a:gd name="connsiteY73" fmla="*/ 262405 h 949774"/>
                <a:gd name="connsiteX74" fmla="*/ 646906 w 1206276"/>
                <a:gd name="connsiteY74" fmla="*/ 260467 h 949774"/>
                <a:gd name="connsiteX75" fmla="*/ 639989 w 1206276"/>
                <a:gd name="connsiteY75" fmla="*/ 130234 h 949774"/>
                <a:gd name="connsiteX76" fmla="*/ 641484 w 1206276"/>
                <a:gd name="connsiteY76" fmla="*/ 107226 h 949774"/>
                <a:gd name="connsiteX77" fmla="*/ 1060933 w 1206276"/>
                <a:gd name="connsiteY77" fmla="*/ 12129 h 949774"/>
                <a:gd name="connsiteX78" fmla="*/ 1064049 w 1206276"/>
                <a:gd name="connsiteY78" fmla="*/ 13755 h 949774"/>
                <a:gd name="connsiteX79" fmla="*/ 1065108 w 1206276"/>
                <a:gd name="connsiteY79" fmla="*/ 17131 h 949774"/>
                <a:gd name="connsiteX80" fmla="*/ 1063488 w 1206276"/>
                <a:gd name="connsiteY80" fmla="*/ 20257 h 949774"/>
                <a:gd name="connsiteX81" fmla="*/ 954559 w 1206276"/>
                <a:gd name="connsiteY81" fmla="*/ 113165 h 949774"/>
                <a:gd name="connsiteX82" fmla="*/ 951443 w 1206276"/>
                <a:gd name="connsiteY82" fmla="*/ 114227 h 949774"/>
                <a:gd name="connsiteX83" fmla="*/ 948141 w 1206276"/>
                <a:gd name="connsiteY83" fmla="*/ 112602 h 949774"/>
                <a:gd name="connsiteX84" fmla="*/ 947082 w 1206276"/>
                <a:gd name="connsiteY84" fmla="*/ 109663 h 949774"/>
                <a:gd name="connsiteX85" fmla="*/ 947082 w 1206276"/>
                <a:gd name="connsiteY85" fmla="*/ 109289 h 949774"/>
                <a:gd name="connsiteX86" fmla="*/ 948702 w 1206276"/>
                <a:gd name="connsiteY86" fmla="*/ 106162 h 949774"/>
                <a:gd name="connsiteX87" fmla="*/ 1057568 w 1206276"/>
                <a:gd name="connsiteY87" fmla="*/ 13254 h 949774"/>
                <a:gd name="connsiteX88" fmla="*/ 1057630 w 1206276"/>
                <a:gd name="connsiteY88" fmla="*/ 13192 h 949774"/>
                <a:gd name="connsiteX89" fmla="*/ 1060933 w 1206276"/>
                <a:gd name="connsiteY89" fmla="*/ 12129 h 949774"/>
                <a:gd name="connsiteX90" fmla="*/ 699064 w 1206276"/>
                <a:gd name="connsiteY90" fmla="*/ 9129 h 949774"/>
                <a:gd name="connsiteX91" fmla="*/ 692770 w 1206276"/>
                <a:gd name="connsiteY91" fmla="*/ 9879 h 949774"/>
                <a:gd name="connsiteX92" fmla="*/ 649087 w 1206276"/>
                <a:gd name="connsiteY92" fmla="*/ 130546 h 949774"/>
                <a:gd name="connsiteX93" fmla="*/ 653947 w 1206276"/>
                <a:gd name="connsiteY93" fmla="*/ 241523 h 949774"/>
                <a:gd name="connsiteX94" fmla="*/ 655194 w 1206276"/>
                <a:gd name="connsiteY94" fmla="*/ 253152 h 949774"/>
                <a:gd name="connsiteX95" fmla="*/ 666847 w 1206276"/>
                <a:gd name="connsiteY95" fmla="*/ 253902 h 949774"/>
                <a:gd name="connsiteX96" fmla="*/ 769917 w 1206276"/>
                <a:gd name="connsiteY96" fmla="*/ 376946 h 949774"/>
                <a:gd name="connsiteX97" fmla="*/ 734709 w 1206276"/>
                <a:gd name="connsiteY97" fmla="*/ 533251 h 949774"/>
                <a:gd name="connsiteX98" fmla="*/ 724800 w 1206276"/>
                <a:gd name="connsiteY98" fmla="*/ 539379 h 949774"/>
                <a:gd name="connsiteX99" fmla="*/ 729038 w 1206276"/>
                <a:gd name="connsiteY99" fmla="*/ 550257 h 949774"/>
                <a:gd name="connsiteX100" fmla="*/ 830800 w 1206276"/>
                <a:gd name="connsiteY100" fmla="*/ 720943 h 949774"/>
                <a:gd name="connsiteX101" fmla="*/ 832233 w 1206276"/>
                <a:gd name="connsiteY101" fmla="*/ 721818 h 949774"/>
                <a:gd name="connsiteX102" fmla="*/ 837716 w 1206276"/>
                <a:gd name="connsiteY102" fmla="*/ 724632 h 949774"/>
                <a:gd name="connsiteX103" fmla="*/ 839275 w 1206276"/>
                <a:gd name="connsiteY103" fmla="*/ 726007 h 949774"/>
                <a:gd name="connsiteX104" fmla="*/ 842390 w 1206276"/>
                <a:gd name="connsiteY104" fmla="*/ 728758 h 949774"/>
                <a:gd name="connsiteX105" fmla="*/ 843761 w 1206276"/>
                <a:gd name="connsiteY105" fmla="*/ 729633 h 949774"/>
                <a:gd name="connsiteX106" fmla="*/ 860774 w 1206276"/>
                <a:gd name="connsiteY106" fmla="*/ 734010 h 949774"/>
                <a:gd name="connsiteX107" fmla="*/ 860774 w 1206276"/>
                <a:gd name="connsiteY107" fmla="*/ 733947 h 949774"/>
                <a:gd name="connsiteX108" fmla="*/ 867067 w 1206276"/>
                <a:gd name="connsiteY108" fmla="*/ 733197 h 949774"/>
                <a:gd name="connsiteX109" fmla="*/ 910751 w 1206276"/>
                <a:gd name="connsiteY109" fmla="*/ 612529 h 949774"/>
                <a:gd name="connsiteX110" fmla="*/ 878720 w 1206276"/>
                <a:gd name="connsiteY110" fmla="*/ 347561 h 949774"/>
                <a:gd name="connsiteX111" fmla="*/ 788362 w 1206276"/>
                <a:gd name="connsiteY111" fmla="*/ 100661 h 949774"/>
                <a:gd name="connsiteX112" fmla="*/ 699064 w 1206276"/>
                <a:gd name="connsiteY112" fmla="*/ 9129 h 949774"/>
                <a:gd name="connsiteX113" fmla="*/ 699064 w 1206276"/>
                <a:gd name="connsiteY113" fmla="*/ 0 h 949774"/>
                <a:gd name="connsiteX114" fmla="*/ 803318 w 1206276"/>
                <a:gd name="connsiteY114" fmla="*/ 109226 h 949774"/>
                <a:gd name="connsiteX115" fmla="*/ 887632 w 1206276"/>
                <a:gd name="connsiteY115" fmla="*/ 345498 h 949774"/>
                <a:gd name="connsiteX116" fmla="*/ 919849 w 1206276"/>
                <a:gd name="connsiteY116" fmla="*/ 612967 h 949774"/>
                <a:gd name="connsiteX117" fmla="*/ 919849 w 1206276"/>
                <a:gd name="connsiteY117" fmla="*/ 613092 h 949774"/>
                <a:gd name="connsiteX118" fmla="*/ 869186 w 1206276"/>
                <a:gd name="connsiteY118" fmla="*/ 742325 h 949774"/>
                <a:gd name="connsiteX119" fmla="*/ 825814 w 1206276"/>
                <a:gd name="connsiteY119" fmla="*/ 729258 h 949774"/>
                <a:gd name="connsiteX120" fmla="*/ 824630 w 1206276"/>
                <a:gd name="connsiteY120" fmla="*/ 728570 h 949774"/>
                <a:gd name="connsiteX121" fmla="*/ 447433 w 1206276"/>
                <a:gd name="connsiteY121" fmla="*/ 631849 h 949774"/>
                <a:gd name="connsiteX122" fmla="*/ 420450 w 1206276"/>
                <a:gd name="connsiteY122" fmla="*/ 632036 h 949774"/>
                <a:gd name="connsiteX123" fmla="*/ 523521 w 1206276"/>
                <a:gd name="connsiteY123" fmla="*/ 844424 h 949774"/>
                <a:gd name="connsiteX124" fmla="*/ 489808 w 1206276"/>
                <a:gd name="connsiteY124" fmla="*/ 942396 h 949774"/>
                <a:gd name="connsiteX125" fmla="*/ 457965 w 1206276"/>
                <a:gd name="connsiteY125" fmla="*/ 949774 h 949774"/>
                <a:gd name="connsiteX126" fmla="*/ 392159 w 1206276"/>
                <a:gd name="connsiteY126" fmla="*/ 908572 h 949774"/>
                <a:gd name="connsiteX127" fmla="*/ 271765 w 1206276"/>
                <a:gd name="connsiteY127" fmla="*/ 660359 h 949774"/>
                <a:gd name="connsiteX128" fmla="*/ 197111 w 1206276"/>
                <a:gd name="connsiteY128" fmla="*/ 678490 h 949774"/>
                <a:gd name="connsiteX129" fmla="*/ 76406 w 1206276"/>
                <a:gd name="connsiteY129" fmla="*/ 660109 h 949774"/>
                <a:gd name="connsiteX130" fmla="*/ 4493 w 1206276"/>
                <a:gd name="connsiteY130" fmla="*/ 561511 h 949774"/>
                <a:gd name="connsiteX131" fmla="*/ 23624 w 1206276"/>
                <a:gd name="connsiteY131" fmla="*/ 440844 h 949774"/>
                <a:gd name="connsiteX132" fmla="*/ 117596 w 1206276"/>
                <a:gd name="connsiteY132" fmla="*/ 370443 h 949774"/>
                <a:gd name="connsiteX133" fmla="*/ 258367 w 1206276"/>
                <a:gd name="connsiteY133" fmla="*/ 333930 h 949774"/>
                <a:gd name="connsiteX134" fmla="*/ 653013 w 1206276"/>
                <a:gd name="connsiteY134" fmla="*/ 38576 h 949774"/>
                <a:gd name="connsiteX135" fmla="*/ 657500 w 1206276"/>
                <a:gd name="connsiteY135" fmla="*/ 34137 h 949774"/>
                <a:gd name="connsiteX136" fmla="*/ 658434 w 1206276"/>
                <a:gd name="connsiteY136" fmla="*/ 32512 h 949774"/>
                <a:gd name="connsiteX137" fmla="*/ 690589 w 1206276"/>
                <a:gd name="connsiteY137" fmla="*/ 1000 h 949774"/>
                <a:gd name="connsiteX138" fmla="*/ 699064 w 1206276"/>
                <a:gd name="connsiteY138" fmla="*/ 0 h 9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206276" h="949774">
                  <a:moveTo>
                    <a:pt x="468745" y="752329"/>
                  </a:moveTo>
                  <a:lnTo>
                    <a:pt x="352339" y="805097"/>
                  </a:lnTo>
                  <a:lnTo>
                    <a:pt x="400509" y="904445"/>
                  </a:lnTo>
                  <a:cubicBezTo>
                    <a:pt x="407987" y="919825"/>
                    <a:pt x="421011" y="931330"/>
                    <a:pt x="437151" y="936957"/>
                  </a:cubicBezTo>
                  <a:cubicBezTo>
                    <a:pt x="444006" y="939332"/>
                    <a:pt x="451048" y="940520"/>
                    <a:pt x="458089" y="940520"/>
                  </a:cubicBezTo>
                  <a:cubicBezTo>
                    <a:pt x="467748" y="940520"/>
                    <a:pt x="477158" y="938332"/>
                    <a:pt x="485944" y="934018"/>
                  </a:cubicBezTo>
                  <a:cubicBezTo>
                    <a:pt x="517538" y="918513"/>
                    <a:pt x="530749" y="880124"/>
                    <a:pt x="515357" y="848362"/>
                  </a:cubicBezTo>
                  <a:lnTo>
                    <a:pt x="515295" y="848362"/>
                  </a:lnTo>
                  <a:close/>
                  <a:moveTo>
                    <a:pt x="410791" y="632849"/>
                  </a:moveTo>
                  <a:lnTo>
                    <a:pt x="401257" y="633724"/>
                  </a:lnTo>
                  <a:cubicBezTo>
                    <a:pt x="380007" y="635663"/>
                    <a:pt x="359568" y="638976"/>
                    <a:pt x="340562" y="643603"/>
                  </a:cubicBezTo>
                  <a:lnTo>
                    <a:pt x="280988" y="658045"/>
                  </a:lnTo>
                  <a:lnTo>
                    <a:pt x="348289" y="796844"/>
                  </a:lnTo>
                  <a:lnTo>
                    <a:pt x="464757" y="744076"/>
                  </a:lnTo>
                  <a:close/>
                  <a:moveTo>
                    <a:pt x="1067787" y="529812"/>
                  </a:moveTo>
                  <a:cubicBezTo>
                    <a:pt x="1068161" y="529812"/>
                    <a:pt x="1068535" y="529874"/>
                    <a:pt x="1068971" y="530000"/>
                  </a:cubicBezTo>
                  <a:lnTo>
                    <a:pt x="1202826" y="563199"/>
                  </a:lnTo>
                  <a:cubicBezTo>
                    <a:pt x="1204010" y="563450"/>
                    <a:pt x="1205007" y="564200"/>
                    <a:pt x="1205630" y="565263"/>
                  </a:cubicBezTo>
                  <a:cubicBezTo>
                    <a:pt x="1206253" y="566325"/>
                    <a:pt x="1206440" y="567513"/>
                    <a:pt x="1206128" y="568764"/>
                  </a:cubicBezTo>
                  <a:cubicBezTo>
                    <a:pt x="1205693" y="570514"/>
                    <a:pt x="1204259" y="571827"/>
                    <a:pt x="1202514" y="572140"/>
                  </a:cubicBezTo>
                  <a:cubicBezTo>
                    <a:pt x="1201829" y="572265"/>
                    <a:pt x="1201205" y="572265"/>
                    <a:pt x="1200583" y="572077"/>
                  </a:cubicBezTo>
                  <a:lnTo>
                    <a:pt x="1066728" y="538878"/>
                  </a:lnTo>
                  <a:cubicBezTo>
                    <a:pt x="1065481" y="538565"/>
                    <a:pt x="1064547" y="537877"/>
                    <a:pt x="1063924" y="536815"/>
                  </a:cubicBezTo>
                  <a:cubicBezTo>
                    <a:pt x="1063301" y="535689"/>
                    <a:pt x="1063113" y="534501"/>
                    <a:pt x="1063425" y="533251"/>
                  </a:cubicBezTo>
                  <a:cubicBezTo>
                    <a:pt x="1063737" y="532063"/>
                    <a:pt x="1064484" y="531062"/>
                    <a:pt x="1065544" y="530437"/>
                  </a:cubicBezTo>
                  <a:cubicBezTo>
                    <a:pt x="1066230" y="530062"/>
                    <a:pt x="1066977" y="529812"/>
                    <a:pt x="1067787" y="529812"/>
                  </a:cubicBezTo>
                  <a:close/>
                  <a:moveTo>
                    <a:pt x="149377" y="372007"/>
                  </a:moveTo>
                  <a:lnTo>
                    <a:pt x="123454" y="378321"/>
                  </a:lnTo>
                  <a:cubicBezTo>
                    <a:pt x="84880" y="388013"/>
                    <a:pt x="52227" y="411896"/>
                    <a:pt x="31538" y="445533"/>
                  </a:cubicBezTo>
                  <a:cubicBezTo>
                    <a:pt x="10475" y="479607"/>
                    <a:pt x="4056" y="519996"/>
                    <a:pt x="13529" y="559198"/>
                  </a:cubicBezTo>
                  <a:cubicBezTo>
                    <a:pt x="22938" y="598399"/>
                    <a:pt x="46992" y="631349"/>
                    <a:pt x="81266" y="652106"/>
                  </a:cubicBezTo>
                  <a:cubicBezTo>
                    <a:pt x="104696" y="666298"/>
                    <a:pt x="131555" y="673801"/>
                    <a:pt x="158849" y="673801"/>
                  </a:cubicBezTo>
                  <a:cubicBezTo>
                    <a:pt x="170938" y="673801"/>
                    <a:pt x="183152" y="672300"/>
                    <a:pt x="195054" y="669425"/>
                  </a:cubicBezTo>
                  <a:lnTo>
                    <a:pt x="195117" y="669487"/>
                  </a:lnTo>
                  <a:lnTo>
                    <a:pt x="219607" y="663547"/>
                  </a:lnTo>
                  <a:lnTo>
                    <a:pt x="149938" y="374320"/>
                  </a:lnTo>
                  <a:close/>
                  <a:moveTo>
                    <a:pt x="1165685" y="278536"/>
                  </a:moveTo>
                  <a:lnTo>
                    <a:pt x="1165747" y="278599"/>
                  </a:lnTo>
                  <a:lnTo>
                    <a:pt x="1165725" y="278592"/>
                  </a:lnTo>
                  <a:close/>
                  <a:moveTo>
                    <a:pt x="1163379" y="277911"/>
                  </a:moveTo>
                  <a:lnTo>
                    <a:pt x="1165725" y="278592"/>
                  </a:lnTo>
                  <a:lnTo>
                    <a:pt x="1167741" y="281412"/>
                  </a:lnTo>
                  <a:cubicBezTo>
                    <a:pt x="1168053" y="282663"/>
                    <a:pt x="1167865" y="283851"/>
                    <a:pt x="1167243" y="284914"/>
                  </a:cubicBezTo>
                  <a:cubicBezTo>
                    <a:pt x="1166620" y="285914"/>
                    <a:pt x="1165623" y="286664"/>
                    <a:pt x="1164438" y="286977"/>
                  </a:cubicBezTo>
                  <a:lnTo>
                    <a:pt x="1043608" y="316737"/>
                  </a:lnTo>
                  <a:cubicBezTo>
                    <a:pt x="1043234" y="316863"/>
                    <a:pt x="1042861" y="316863"/>
                    <a:pt x="1042486" y="316863"/>
                  </a:cubicBezTo>
                  <a:cubicBezTo>
                    <a:pt x="1040430" y="316800"/>
                    <a:pt x="1038685" y="315362"/>
                    <a:pt x="1038186" y="313361"/>
                  </a:cubicBezTo>
                  <a:cubicBezTo>
                    <a:pt x="1037626" y="310923"/>
                    <a:pt x="1039121" y="308422"/>
                    <a:pt x="1041552" y="307796"/>
                  </a:cubicBezTo>
                  <a:cubicBezTo>
                    <a:pt x="1041552" y="307796"/>
                    <a:pt x="1162320" y="278036"/>
                    <a:pt x="1162320" y="278036"/>
                  </a:cubicBezTo>
                  <a:cubicBezTo>
                    <a:pt x="1162694" y="277911"/>
                    <a:pt x="1163005" y="277911"/>
                    <a:pt x="1163379" y="277911"/>
                  </a:cubicBezTo>
                  <a:close/>
                  <a:moveTo>
                    <a:pt x="655817" y="259467"/>
                  </a:moveTo>
                  <a:lnTo>
                    <a:pt x="658870" y="280599"/>
                  </a:lnTo>
                  <a:cubicBezTo>
                    <a:pt x="664416" y="318738"/>
                    <a:pt x="671895" y="357376"/>
                    <a:pt x="681117" y="395578"/>
                  </a:cubicBezTo>
                  <a:cubicBezTo>
                    <a:pt x="690901" y="436217"/>
                    <a:pt x="702491" y="475794"/>
                    <a:pt x="715453" y="513369"/>
                  </a:cubicBezTo>
                  <a:lnTo>
                    <a:pt x="722494" y="533689"/>
                  </a:lnTo>
                  <a:lnTo>
                    <a:pt x="738073" y="518934"/>
                  </a:lnTo>
                  <a:cubicBezTo>
                    <a:pt x="760258" y="497926"/>
                    <a:pt x="776959" y="445283"/>
                    <a:pt x="761006" y="379134"/>
                  </a:cubicBezTo>
                  <a:cubicBezTo>
                    <a:pt x="744928" y="312423"/>
                    <a:pt x="705857" y="273222"/>
                    <a:pt x="676319" y="265094"/>
                  </a:cubicBezTo>
                  <a:close/>
                  <a:moveTo>
                    <a:pt x="645098" y="65211"/>
                  </a:moveTo>
                  <a:lnTo>
                    <a:pt x="617243" y="96784"/>
                  </a:lnTo>
                  <a:cubicBezTo>
                    <a:pt x="549319" y="173624"/>
                    <a:pt x="412723" y="308047"/>
                    <a:pt x="260673" y="344934"/>
                  </a:cubicBezTo>
                  <a:lnTo>
                    <a:pt x="158226" y="369818"/>
                  </a:lnTo>
                  <a:lnTo>
                    <a:pt x="228456" y="661296"/>
                  </a:lnTo>
                  <a:lnTo>
                    <a:pt x="338381" y="634662"/>
                  </a:lnTo>
                  <a:cubicBezTo>
                    <a:pt x="491490" y="597587"/>
                    <a:pt x="667595" y="653043"/>
                    <a:pt x="758950" y="689369"/>
                  </a:cubicBezTo>
                  <a:lnTo>
                    <a:pt x="759012" y="689432"/>
                  </a:lnTo>
                  <a:lnTo>
                    <a:pt x="798208" y="705062"/>
                  </a:lnTo>
                  <a:lnTo>
                    <a:pt x="775899" y="669111"/>
                  </a:lnTo>
                  <a:cubicBezTo>
                    <a:pt x="754899" y="635287"/>
                    <a:pt x="734709" y="592460"/>
                    <a:pt x="715764" y="541504"/>
                  </a:cubicBezTo>
                  <a:lnTo>
                    <a:pt x="714020" y="538316"/>
                  </a:lnTo>
                  <a:cubicBezTo>
                    <a:pt x="713708" y="537878"/>
                    <a:pt x="713397" y="537378"/>
                    <a:pt x="713397" y="537378"/>
                  </a:cubicBezTo>
                  <a:lnTo>
                    <a:pt x="712587" y="532688"/>
                  </a:lnTo>
                  <a:cubicBezTo>
                    <a:pt x="697195" y="490173"/>
                    <a:pt x="683236" y="443532"/>
                    <a:pt x="672206" y="397766"/>
                  </a:cubicBezTo>
                  <a:cubicBezTo>
                    <a:pt x="661301" y="352500"/>
                    <a:pt x="652888" y="306984"/>
                    <a:pt x="647155" y="262405"/>
                  </a:cubicBezTo>
                  <a:lnTo>
                    <a:pt x="646906" y="260467"/>
                  </a:lnTo>
                  <a:cubicBezTo>
                    <a:pt x="640861" y="212200"/>
                    <a:pt x="638493" y="168372"/>
                    <a:pt x="639989" y="130234"/>
                  </a:cubicBezTo>
                  <a:cubicBezTo>
                    <a:pt x="640300" y="122981"/>
                    <a:pt x="640737" y="115478"/>
                    <a:pt x="641484" y="107226"/>
                  </a:cubicBezTo>
                  <a:close/>
                  <a:moveTo>
                    <a:pt x="1060933" y="12129"/>
                  </a:moveTo>
                  <a:cubicBezTo>
                    <a:pt x="1062179" y="12254"/>
                    <a:pt x="1063238" y="12817"/>
                    <a:pt x="1064049" y="13755"/>
                  </a:cubicBezTo>
                  <a:cubicBezTo>
                    <a:pt x="1064859" y="14692"/>
                    <a:pt x="1065233" y="15880"/>
                    <a:pt x="1065108" y="17131"/>
                  </a:cubicBezTo>
                  <a:cubicBezTo>
                    <a:pt x="1064983" y="18319"/>
                    <a:pt x="1064423" y="19444"/>
                    <a:pt x="1063488" y="20257"/>
                  </a:cubicBezTo>
                  <a:lnTo>
                    <a:pt x="954559" y="113165"/>
                  </a:lnTo>
                  <a:cubicBezTo>
                    <a:pt x="953687" y="113915"/>
                    <a:pt x="952690" y="114290"/>
                    <a:pt x="951443" y="114227"/>
                  </a:cubicBezTo>
                  <a:cubicBezTo>
                    <a:pt x="950135" y="114165"/>
                    <a:pt x="949013" y="113603"/>
                    <a:pt x="948141" y="112602"/>
                  </a:cubicBezTo>
                  <a:cubicBezTo>
                    <a:pt x="947330" y="111664"/>
                    <a:pt x="946957" y="110476"/>
                    <a:pt x="947082" y="109663"/>
                  </a:cubicBezTo>
                  <a:lnTo>
                    <a:pt x="947082" y="109289"/>
                  </a:lnTo>
                  <a:cubicBezTo>
                    <a:pt x="947206" y="108101"/>
                    <a:pt x="947767" y="106975"/>
                    <a:pt x="948702" y="106162"/>
                  </a:cubicBezTo>
                  <a:lnTo>
                    <a:pt x="1057568" y="13254"/>
                  </a:lnTo>
                  <a:lnTo>
                    <a:pt x="1057630" y="13192"/>
                  </a:lnTo>
                  <a:cubicBezTo>
                    <a:pt x="1058253" y="12692"/>
                    <a:pt x="1059125" y="12129"/>
                    <a:pt x="1060933" y="12129"/>
                  </a:cubicBezTo>
                  <a:close/>
                  <a:moveTo>
                    <a:pt x="699064" y="9129"/>
                  </a:moveTo>
                  <a:cubicBezTo>
                    <a:pt x="696758" y="9129"/>
                    <a:pt x="694702" y="9379"/>
                    <a:pt x="692770" y="9879"/>
                  </a:cubicBezTo>
                  <a:cubicBezTo>
                    <a:pt x="667719" y="15943"/>
                    <a:pt x="651828" y="59959"/>
                    <a:pt x="649087" y="130546"/>
                  </a:cubicBezTo>
                  <a:cubicBezTo>
                    <a:pt x="647903" y="162995"/>
                    <a:pt x="649523" y="200383"/>
                    <a:pt x="653947" y="241523"/>
                  </a:cubicBezTo>
                  <a:lnTo>
                    <a:pt x="655194" y="253152"/>
                  </a:lnTo>
                  <a:lnTo>
                    <a:pt x="666847" y="253902"/>
                  </a:lnTo>
                  <a:cubicBezTo>
                    <a:pt x="710717" y="256778"/>
                    <a:pt x="753154" y="307359"/>
                    <a:pt x="769917" y="376946"/>
                  </a:cubicBezTo>
                  <a:cubicBezTo>
                    <a:pt x="786555" y="445908"/>
                    <a:pt x="772098" y="510180"/>
                    <a:pt x="734709" y="533251"/>
                  </a:cubicBezTo>
                  <a:lnTo>
                    <a:pt x="724800" y="539379"/>
                  </a:lnTo>
                  <a:lnTo>
                    <a:pt x="729038" y="550257"/>
                  </a:lnTo>
                  <a:cubicBezTo>
                    <a:pt x="760819" y="631661"/>
                    <a:pt x="797772" y="693808"/>
                    <a:pt x="830800" y="720943"/>
                  </a:cubicBezTo>
                  <a:lnTo>
                    <a:pt x="832233" y="721818"/>
                  </a:lnTo>
                  <a:cubicBezTo>
                    <a:pt x="834974" y="723194"/>
                    <a:pt x="836844" y="724194"/>
                    <a:pt x="837716" y="724632"/>
                  </a:cubicBezTo>
                  <a:cubicBezTo>
                    <a:pt x="838215" y="724882"/>
                    <a:pt x="838589" y="725194"/>
                    <a:pt x="839275" y="726007"/>
                  </a:cubicBezTo>
                  <a:lnTo>
                    <a:pt x="842390" y="728758"/>
                  </a:lnTo>
                  <a:lnTo>
                    <a:pt x="843761" y="729633"/>
                  </a:lnTo>
                  <a:cubicBezTo>
                    <a:pt x="849681" y="732509"/>
                    <a:pt x="855414" y="734010"/>
                    <a:pt x="860774" y="734010"/>
                  </a:cubicBezTo>
                  <a:lnTo>
                    <a:pt x="860774" y="733947"/>
                  </a:lnTo>
                  <a:cubicBezTo>
                    <a:pt x="863079" y="733947"/>
                    <a:pt x="865260" y="733697"/>
                    <a:pt x="867067" y="733197"/>
                  </a:cubicBezTo>
                  <a:cubicBezTo>
                    <a:pt x="892056" y="727133"/>
                    <a:pt x="908009" y="683117"/>
                    <a:pt x="910751" y="612529"/>
                  </a:cubicBezTo>
                  <a:cubicBezTo>
                    <a:pt x="913555" y="539003"/>
                    <a:pt x="902213" y="444907"/>
                    <a:pt x="878720" y="347561"/>
                  </a:cubicBezTo>
                  <a:cubicBezTo>
                    <a:pt x="855601" y="251651"/>
                    <a:pt x="823508" y="163996"/>
                    <a:pt x="788362" y="100661"/>
                  </a:cubicBezTo>
                  <a:cubicBezTo>
                    <a:pt x="756083" y="42515"/>
                    <a:pt x="723492" y="9129"/>
                    <a:pt x="699064" y="9129"/>
                  </a:cubicBezTo>
                  <a:close/>
                  <a:moveTo>
                    <a:pt x="699064" y="0"/>
                  </a:moveTo>
                  <a:cubicBezTo>
                    <a:pt x="730346" y="0"/>
                    <a:pt x="766427" y="37763"/>
                    <a:pt x="803318" y="109226"/>
                  </a:cubicBezTo>
                  <a:cubicBezTo>
                    <a:pt x="835972" y="172561"/>
                    <a:pt x="866694" y="258717"/>
                    <a:pt x="887632" y="345498"/>
                  </a:cubicBezTo>
                  <a:cubicBezTo>
                    <a:pt x="911249" y="443657"/>
                    <a:pt x="922715" y="538691"/>
                    <a:pt x="919849" y="612967"/>
                  </a:cubicBezTo>
                  <a:lnTo>
                    <a:pt x="919849" y="613092"/>
                  </a:lnTo>
                  <a:cubicBezTo>
                    <a:pt x="916920" y="689182"/>
                    <a:pt x="898910" y="735135"/>
                    <a:pt x="869186" y="742325"/>
                  </a:cubicBezTo>
                  <a:cubicBezTo>
                    <a:pt x="856162" y="745451"/>
                    <a:pt x="842016" y="741200"/>
                    <a:pt x="825814" y="729258"/>
                  </a:cubicBezTo>
                  <a:lnTo>
                    <a:pt x="824630" y="728570"/>
                  </a:lnTo>
                  <a:cubicBezTo>
                    <a:pt x="791478" y="712377"/>
                    <a:pt x="617368" y="631849"/>
                    <a:pt x="447433" y="631849"/>
                  </a:cubicBezTo>
                  <a:lnTo>
                    <a:pt x="420450" y="632036"/>
                  </a:lnTo>
                  <a:lnTo>
                    <a:pt x="523521" y="844424"/>
                  </a:lnTo>
                  <a:cubicBezTo>
                    <a:pt x="541094" y="880749"/>
                    <a:pt x="526013" y="924703"/>
                    <a:pt x="489808" y="942396"/>
                  </a:cubicBezTo>
                  <a:cubicBezTo>
                    <a:pt x="479775" y="947273"/>
                    <a:pt x="469057" y="949774"/>
                    <a:pt x="457965" y="949774"/>
                  </a:cubicBezTo>
                  <a:cubicBezTo>
                    <a:pt x="430109" y="949774"/>
                    <a:pt x="404311" y="933580"/>
                    <a:pt x="392159" y="908572"/>
                  </a:cubicBezTo>
                  <a:lnTo>
                    <a:pt x="271765" y="660359"/>
                  </a:lnTo>
                  <a:lnTo>
                    <a:pt x="197111" y="678490"/>
                  </a:lnTo>
                  <a:cubicBezTo>
                    <a:pt x="155484" y="688556"/>
                    <a:pt x="112673" y="682054"/>
                    <a:pt x="76406" y="660109"/>
                  </a:cubicBezTo>
                  <a:cubicBezTo>
                    <a:pt x="40075" y="638101"/>
                    <a:pt x="14526" y="603089"/>
                    <a:pt x="4493" y="561511"/>
                  </a:cubicBezTo>
                  <a:cubicBezTo>
                    <a:pt x="-5478" y="519934"/>
                    <a:pt x="1252" y="477106"/>
                    <a:pt x="23624" y="440844"/>
                  </a:cubicBezTo>
                  <a:cubicBezTo>
                    <a:pt x="44873" y="406269"/>
                    <a:pt x="78275" y="381260"/>
                    <a:pt x="117596" y="370443"/>
                  </a:cubicBezTo>
                  <a:lnTo>
                    <a:pt x="258367" y="333930"/>
                  </a:lnTo>
                  <a:cubicBezTo>
                    <a:pt x="446187" y="288352"/>
                    <a:pt x="608083" y="96159"/>
                    <a:pt x="653013" y="38576"/>
                  </a:cubicBezTo>
                  <a:lnTo>
                    <a:pt x="657500" y="34137"/>
                  </a:lnTo>
                  <a:lnTo>
                    <a:pt x="658434" y="32512"/>
                  </a:lnTo>
                  <a:cubicBezTo>
                    <a:pt x="666847" y="14755"/>
                    <a:pt x="677628" y="4127"/>
                    <a:pt x="690589" y="1000"/>
                  </a:cubicBezTo>
                  <a:cubicBezTo>
                    <a:pt x="693331" y="312"/>
                    <a:pt x="696198" y="0"/>
                    <a:pt x="699064" y="0"/>
                  </a:cubicBezTo>
                  <a:close/>
                </a:path>
              </a:pathLst>
            </a:custGeom>
            <a:solidFill>
              <a:srgbClr val="889FAF"/>
            </a:solidFill>
            <a:ln w="3175" cap="flat">
              <a:solidFill>
                <a:srgbClr val="869DAE"/>
              </a:solidFill>
              <a:prstDash val="solid"/>
              <a:miter/>
            </a:ln>
          </p:spPr>
          <p:txBody>
            <a:bodyPr wrap="square" rtlCol="0" anchor="ctr">
              <a:noAutofit/>
            </a:bodyPr>
            <a:lstStyle/>
            <a:p>
              <a:endParaRPr lang="en-GB"/>
            </a:p>
          </p:txBody>
        </p:sp>
      </p:grpSp>
      <p:grpSp>
        <p:nvGrpSpPr>
          <p:cNvPr id="121" name="Group 120">
            <a:extLst>
              <a:ext uri="{FF2B5EF4-FFF2-40B4-BE49-F238E27FC236}">
                <a16:creationId xmlns:a16="http://schemas.microsoft.com/office/drawing/2014/main" id="{ECA81759-FF3D-C219-226D-19C85743DFE1}"/>
              </a:ext>
            </a:extLst>
          </p:cNvPr>
          <p:cNvGrpSpPr/>
          <p:nvPr userDrawn="1"/>
        </p:nvGrpSpPr>
        <p:grpSpPr>
          <a:xfrm rot="21141228">
            <a:off x="9218791" y="2428665"/>
            <a:ext cx="992561" cy="1198786"/>
            <a:chOff x="8658893" y="3429001"/>
            <a:chExt cx="1292962" cy="1561602"/>
          </a:xfrm>
        </p:grpSpPr>
        <p:sp>
          <p:nvSpPr>
            <p:cNvPr id="122" name="Freeform 121">
              <a:extLst>
                <a:ext uri="{FF2B5EF4-FFF2-40B4-BE49-F238E27FC236}">
                  <a16:creationId xmlns:a16="http://schemas.microsoft.com/office/drawing/2014/main" id="{BBF4BE0E-500D-CDF8-3B9D-E9A1B691CC9B}"/>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123" name="Freeform 122">
              <a:extLst>
                <a:ext uri="{FF2B5EF4-FFF2-40B4-BE49-F238E27FC236}">
                  <a16:creationId xmlns:a16="http://schemas.microsoft.com/office/drawing/2014/main" id="{DA8DBACA-A1E0-4EB0-EBA8-8F760EE4AC17}"/>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127" name="Group 126">
            <a:extLst>
              <a:ext uri="{FF2B5EF4-FFF2-40B4-BE49-F238E27FC236}">
                <a16:creationId xmlns:a16="http://schemas.microsoft.com/office/drawing/2014/main" id="{F79A141F-5254-B441-6B62-56F6614A03DE}"/>
              </a:ext>
            </a:extLst>
          </p:cNvPr>
          <p:cNvGrpSpPr/>
          <p:nvPr userDrawn="1"/>
        </p:nvGrpSpPr>
        <p:grpSpPr>
          <a:xfrm rot="19124235">
            <a:off x="5057205" y="5517499"/>
            <a:ext cx="1004142" cy="1270542"/>
            <a:chOff x="5713373" y="2495550"/>
            <a:chExt cx="1204455" cy="1523999"/>
          </a:xfrm>
        </p:grpSpPr>
        <p:sp>
          <p:nvSpPr>
            <p:cNvPr id="192" name="Freeform 191">
              <a:extLst>
                <a:ext uri="{FF2B5EF4-FFF2-40B4-BE49-F238E27FC236}">
                  <a16:creationId xmlns:a16="http://schemas.microsoft.com/office/drawing/2014/main" id="{FA47170D-C870-AF56-EACE-C8DD4D43B28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93" name="Graphic 3">
              <a:extLst>
                <a:ext uri="{FF2B5EF4-FFF2-40B4-BE49-F238E27FC236}">
                  <a16:creationId xmlns:a16="http://schemas.microsoft.com/office/drawing/2014/main" id="{23D25774-57F9-A93A-84A7-E15C1C2ABC02}"/>
                </a:ext>
              </a:extLst>
            </p:cNvPr>
            <p:cNvGrpSpPr/>
            <p:nvPr/>
          </p:nvGrpSpPr>
          <p:grpSpPr>
            <a:xfrm>
              <a:off x="5756123" y="2538146"/>
              <a:ext cx="1161705" cy="1481403"/>
              <a:chOff x="5756123" y="2538146"/>
              <a:chExt cx="1161705" cy="1481403"/>
            </a:xfrm>
            <a:solidFill>
              <a:srgbClr val="FFFFFF"/>
            </a:solidFill>
          </p:grpSpPr>
          <p:sp>
            <p:nvSpPr>
              <p:cNvPr id="199" name="Freeform 198">
                <a:extLst>
                  <a:ext uri="{FF2B5EF4-FFF2-40B4-BE49-F238E27FC236}">
                    <a16:creationId xmlns:a16="http://schemas.microsoft.com/office/drawing/2014/main" id="{C810F04F-BF77-9236-04E3-4803B9E2F0F3}"/>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00" name="Freeform 199">
                <a:extLst>
                  <a:ext uri="{FF2B5EF4-FFF2-40B4-BE49-F238E27FC236}">
                    <a16:creationId xmlns:a16="http://schemas.microsoft.com/office/drawing/2014/main" id="{28BD133C-E56A-EA5F-32FA-59B11C6387F4}"/>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02" name="Freeform 201">
                <a:extLst>
                  <a:ext uri="{FF2B5EF4-FFF2-40B4-BE49-F238E27FC236}">
                    <a16:creationId xmlns:a16="http://schemas.microsoft.com/office/drawing/2014/main" id="{BE12962B-B9E5-80CE-E3FC-7A26DC581FFD}"/>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94" name="Graphic 3">
              <a:extLst>
                <a:ext uri="{FF2B5EF4-FFF2-40B4-BE49-F238E27FC236}">
                  <a16:creationId xmlns:a16="http://schemas.microsoft.com/office/drawing/2014/main" id="{77C8E5DE-E18E-0783-595D-0DC201D4A5A6}"/>
                </a:ext>
              </a:extLst>
            </p:cNvPr>
            <p:cNvGrpSpPr/>
            <p:nvPr/>
          </p:nvGrpSpPr>
          <p:grpSpPr>
            <a:xfrm>
              <a:off x="5713373" y="2495550"/>
              <a:ext cx="1161705" cy="1481403"/>
              <a:chOff x="5713373" y="2495550"/>
              <a:chExt cx="1161705" cy="1481403"/>
            </a:xfrm>
            <a:solidFill>
              <a:srgbClr val="889FAF"/>
            </a:solidFill>
          </p:grpSpPr>
          <p:sp>
            <p:nvSpPr>
              <p:cNvPr id="196" name="Freeform 195">
                <a:extLst>
                  <a:ext uri="{FF2B5EF4-FFF2-40B4-BE49-F238E27FC236}">
                    <a16:creationId xmlns:a16="http://schemas.microsoft.com/office/drawing/2014/main" id="{FFAB0D46-2929-F266-9700-02F3DB8983AD}"/>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197" name="Freeform 196">
                <a:extLst>
                  <a:ext uri="{FF2B5EF4-FFF2-40B4-BE49-F238E27FC236}">
                    <a16:creationId xmlns:a16="http://schemas.microsoft.com/office/drawing/2014/main" id="{A58EB47F-5592-C53B-7A8A-AD8FE956CF29}"/>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198" name="Freeform 197">
                <a:extLst>
                  <a:ext uri="{FF2B5EF4-FFF2-40B4-BE49-F238E27FC236}">
                    <a16:creationId xmlns:a16="http://schemas.microsoft.com/office/drawing/2014/main" id="{77239498-CF5A-E179-A979-92BBAF1BCC60}"/>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195" name="Freeform 194">
              <a:extLst>
                <a:ext uri="{FF2B5EF4-FFF2-40B4-BE49-F238E27FC236}">
                  <a16:creationId xmlns:a16="http://schemas.microsoft.com/office/drawing/2014/main" id="{675C58FB-6968-BF1D-6BFE-856E6F77E6E0}"/>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03" name="Group 202">
            <a:extLst>
              <a:ext uri="{FF2B5EF4-FFF2-40B4-BE49-F238E27FC236}">
                <a16:creationId xmlns:a16="http://schemas.microsoft.com/office/drawing/2014/main" id="{5CCA32E9-1DC0-0631-3B8D-70FC6E955415}"/>
              </a:ext>
            </a:extLst>
          </p:cNvPr>
          <p:cNvGrpSpPr/>
          <p:nvPr userDrawn="1"/>
        </p:nvGrpSpPr>
        <p:grpSpPr>
          <a:xfrm>
            <a:off x="71999" y="5493763"/>
            <a:ext cx="836944" cy="1058986"/>
            <a:chOff x="5713373" y="2495550"/>
            <a:chExt cx="1204455" cy="1523999"/>
          </a:xfrm>
        </p:grpSpPr>
        <p:sp>
          <p:nvSpPr>
            <p:cNvPr id="206" name="Freeform 205">
              <a:extLst>
                <a:ext uri="{FF2B5EF4-FFF2-40B4-BE49-F238E27FC236}">
                  <a16:creationId xmlns:a16="http://schemas.microsoft.com/office/drawing/2014/main" id="{2EC0FF29-BF13-2C64-92CD-18B468C1DBB7}"/>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07" name="Graphic 3">
              <a:extLst>
                <a:ext uri="{FF2B5EF4-FFF2-40B4-BE49-F238E27FC236}">
                  <a16:creationId xmlns:a16="http://schemas.microsoft.com/office/drawing/2014/main" id="{9E455B39-CAE5-6557-82BD-DACCFB0032FC}"/>
                </a:ext>
              </a:extLst>
            </p:cNvPr>
            <p:cNvGrpSpPr/>
            <p:nvPr/>
          </p:nvGrpSpPr>
          <p:grpSpPr>
            <a:xfrm>
              <a:off x="5756123" y="2538146"/>
              <a:ext cx="1161705" cy="1481403"/>
              <a:chOff x="5756123" y="2538146"/>
              <a:chExt cx="1161705" cy="1481403"/>
            </a:xfrm>
            <a:solidFill>
              <a:srgbClr val="FFFFFF"/>
            </a:solidFill>
          </p:grpSpPr>
          <p:sp>
            <p:nvSpPr>
              <p:cNvPr id="213" name="Freeform 212">
                <a:extLst>
                  <a:ext uri="{FF2B5EF4-FFF2-40B4-BE49-F238E27FC236}">
                    <a16:creationId xmlns:a16="http://schemas.microsoft.com/office/drawing/2014/main" id="{9BBBA8CE-89EE-3D31-980E-08F6F64C281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14" name="Freeform 213">
                <a:extLst>
                  <a:ext uri="{FF2B5EF4-FFF2-40B4-BE49-F238E27FC236}">
                    <a16:creationId xmlns:a16="http://schemas.microsoft.com/office/drawing/2014/main" id="{FF15F551-A212-4AF2-930A-7B9C333CD885}"/>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15" name="Freeform 214">
                <a:extLst>
                  <a:ext uri="{FF2B5EF4-FFF2-40B4-BE49-F238E27FC236}">
                    <a16:creationId xmlns:a16="http://schemas.microsoft.com/office/drawing/2014/main" id="{A75BDEED-5DD5-6D03-6FE1-ABCC21E155CB}"/>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08" name="Graphic 3">
              <a:extLst>
                <a:ext uri="{FF2B5EF4-FFF2-40B4-BE49-F238E27FC236}">
                  <a16:creationId xmlns:a16="http://schemas.microsoft.com/office/drawing/2014/main" id="{F4A4C688-8DD7-EED7-75C4-61DE19D62FAF}"/>
                </a:ext>
              </a:extLst>
            </p:cNvPr>
            <p:cNvGrpSpPr/>
            <p:nvPr/>
          </p:nvGrpSpPr>
          <p:grpSpPr>
            <a:xfrm>
              <a:off x="5713373" y="2495550"/>
              <a:ext cx="1161705" cy="1481403"/>
              <a:chOff x="5713373" y="2495550"/>
              <a:chExt cx="1161705" cy="1481403"/>
            </a:xfrm>
            <a:solidFill>
              <a:srgbClr val="889FAF"/>
            </a:solidFill>
          </p:grpSpPr>
          <p:sp>
            <p:nvSpPr>
              <p:cNvPr id="210" name="Freeform 209">
                <a:extLst>
                  <a:ext uri="{FF2B5EF4-FFF2-40B4-BE49-F238E27FC236}">
                    <a16:creationId xmlns:a16="http://schemas.microsoft.com/office/drawing/2014/main" id="{F8BC61CF-F274-0F0F-E69C-5533B6D8C137}"/>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11" name="Freeform 210">
                <a:extLst>
                  <a:ext uri="{FF2B5EF4-FFF2-40B4-BE49-F238E27FC236}">
                    <a16:creationId xmlns:a16="http://schemas.microsoft.com/office/drawing/2014/main" id="{0F9C7E38-D652-7FD3-7683-BD64FCC33C03}"/>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12" name="Freeform 211">
                <a:extLst>
                  <a:ext uri="{FF2B5EF4-FFF2-40B4-BE49-F238E27FC236}">
                    <a16:creationId xmlns:a16="http://schemas.microsoft.com/office/drawing/2014/main" id="{FB2AF3D9-C9E5-BA46-EB61-903733DF584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09" name="Freeform 208">
              <a:extLst>
                <a:ext uri="{FF2B5EF4-FFF2-40B4-BE49-F238E27FC236}">
                  <a16:creationId xmlns:a16="http://schemas.microsoft.com/office/drawing/2014/main" id="{CA47F4D1-C3F0-ECD4-B832-B6FF70620E24}"/>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16" name="Group 215">
            <a:extLst>
              <a:ext uri="{FF2B5EF4-FFF2-40B4-BE49-F238E27FC236}">
                <a16:creationId xmlns:a16="http://schemas.microsoft.com/office/drawing/2014/main" id="{B80A29D3-013A-9D42-EC76-E6F4A46D6337}"/>
              </a:ext>
            </a:extLst>
          </p:cNvPr>
          <p:cNvGrpSpPr/>
          <p:nvPr userDrawn="1"/>
        </p:nvGrpSpPr>
        <p:grpSpPr>
          <a:xfrm rot="523368">
            <a:off x="10883460" y="4102893"/>
            <a:ext cx="836944" cy="1058986"/>
            <a:chOff x="5713373" y="2495550"/>
            <a:chExt cx="1204455" cy="1523999"/>
          </a:xfrm>
        </p:grpSpPr>
        <p:sp>
          <p:nvSpPr>
            <p:cNvPr id="217" name="Freeform 216">
              <a:extLst>
                <a:ext uri="{FF2B5EF4-FFF2-40B4-BE49-F238E27FC236}">
                  <a16:creationId xmlns:a16="http://schemas.microsoft.com/office/drawing/2014/main" id="{63C76CE6-59C0-AF5F-EE58-8DA54526F538}"/>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18" name="Graphic 3">
              <a:extLst>
                <a:ext uri="{FF2B5EF4-FFF2-40B4-BE49-F238E27FC236}">
                  <a16:creationId xmlns:a16="http://schemas.microsoft.com/office/drawing/2014/main" id="{0AEFBFBB-F2A5-CFE9-AC52-4F33549D105B}"/>
                </a:ext>
              </a:extLst>
            </p:cNvPr>
            <p:cNvGrpSpPr/>
            <p:nvPr/>
          </p:nvGrpSpPr>
          <p:grpSpPr>
            <a:xfrm>
              <a:off x="5756123" y="2538146"/>
              <a:ext cx="1161705" cy="1481403"/>
              <a:chOff x="5756123" y="2538146"/>
              <a:chExt cx="1161705" cy="1481403"/>
            </a:xfrm>
            <a:solidFill>
              <a:srgbClr val="FFFFFF"/>
            </a:solidFill>
          </p:grpSpPr>
          <p:sp>
            <p:nvSpPr>
              <p:cNvPr id="224" name="Freeform 223">
                <a:extLst>
                  <a:ext uri="{FF2B5EF4-FFF2-40B4-BE49-F238E27FC236}">
                    <a16:creationId xmlns:a16="http://schemas.microsoft.com/office/drawing/2014/main" id="{9F6DD3CB-63DB-9B01-7146-58C2033028D2}"/>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25" name="Freeform 224">
                <a:extLst>
                  <a:ext uri="{FF2B5EF4-FFF2-40B4-BE49-F238E27FC236}">
                    <a16:creationId xmlns:a16="http://schemas.microsoft.com/office/drawing/2014/main" id="{570A7C96-E990-21CA-65EA-D65CB641A63E}"/>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26" name="Freeform 225">
                <a:extLst>
                  <a:ext uri="{FF2B5EF4-FFF2-40B4-BE49-F238E27FC236}">
                    <a16:creationId xmlns:a16="http://schemas.microsoft.com/office/drawing/2014/main" id="{7349846D-F9A1-6C8D-A519-5A9818FC13AF}"/>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19" name="Graphic 3">
              <a:extLst>
                <a:ext uri="{FF2B5EF4-FFF2-40B4-BE49-F238E27FC236}">
                  <a16:creationId xmlns:a16="http://schemas.microsoft.com/office/drawing/2014/main" id="{260E90BF-FA44-067F-8676-AFAB5ABAC376}"/>
                </a:ext>
              </a:extLst>
            </p:cNvPr>
            <p:cNvGrpSpPr/>
            <p:nvPr/>
          </p:nvGrpSpPr>
          <p:grpSpPr>
            <a:xfrm>
              <a:off x="5713373" y="2495550"/>
              <a:ext cx="1161705" cy="1481403"/>
              <a:chOff x="5713373" y="2495550"/>
              <a:chExt cx="1161705" cy="1481403"/>
            </a:xfrm>
            <a:solidFill>
              <a:srgbClr val="889FAF"/>
            </a:solidFill>
          </p:grpSpPr>
          <p:sp>
            <p:nvSpPr>
              <p:cNvPr id="221" name="Freeform 220">
                <a:extLst>
                  <a:ext uri="{FF2B5EF4-FFF2-40B4-BE49-F238E27FC236}">
                    <a16:creationId xmlns:a16="http://schemas.microsoft.com/office/drawing/2014/main" id="{BBD1B84A-2648-7BA5-1F59-32F3BC2F9EF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22" name="Freeform 221">
                <a:extLst>
                  <a:ext uri="{FF2B5EF4-FFF2-40B4-BE49-F238E27FC236}">
                    <a16:creationId xmlns:a16="http://schemas.microsoft.com/office/drawing/2014/main" id="{9816F911-A807-313F-9503-3C7F12097BC5}"/>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23" name="Freeform 222">
                <a:extLst>
                  <a:ext uri="{FF2B5EF4-FFF2-40B4-BE49-F238E27FC236}">
                    <a16:creationId xmlns:a16="http://schemas.microsoft.com/office/drawing/2014/main" id="{0BBA03FB-5725-6783-C96D-E0C6C853E63E}"/>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20" name="Freeform 219">
              <a:extLst>
                <a:ext uri="{FF2B5EF4-FFF2-40B4-BE49-F238E27FC236}">
                  <a16:creationId xmlns:a16="http://schemas.microsoft.com/office/drawing/2014/main" id="{A3B4B1F0-859E-A0FB-9DF0-F6244B3E57F9}"/>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27" name="Group 226">
            <a:extLst>
              <a:ext uri="{FF2B5EF4-FFF2-40B4-BE49-F238E27FC236}">
                <a16:creationId xmlns:a16="http://schemas.microsoft.com/office/drawing/2014/main" id="{E8F5B53B-145B-26FE-29CD-2DE2EB715E0C}"/>
              </a:ext>
            </a:extLst>
          </p:cNvPr>
          <p:cNvGrpSpPr/>
          <p:nvPr userDrawn="1"/>
        </p:nvGrpSpPr>
        <p:grpSpPr>
          <a:xfrm rot="19048606">
            <a:off x="10873197" y="1753865"/>
            <a:ext cx="836944" cy="1058986"/>
            <a:chOff x="5713373" y="2495550"/>
            <a:chExt cx="1204455" cy="1523999"/>
          </a:xfrm>
        </p:grpSpPr>
        <p:sp>
          <p:nvSpPr>
            <p:cNvPr id="228" name="Freeform 227">
              <a:extLst>
                <a:ext uri="{FF2B5EF4-FFF2-40B4-BE49-F238E27FC236}">
                  <a16:creationId xmlns:a16="http://schemas.microsoft.com/office/drawing/2014/main" id="{A45D4FC6-7284-C1D7-C4C3-303D667E647F}"/>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29" name="Graphic 3">
              <a:extLst>
                <a:ext uri="{FF2B5EF4-FFF2-40B4-BE49-F238E27FC236}">
                  <a16:creationId xmlns:a16="http://schemas.microsoft.com/office/drawing/2014/main" id="{CD08FEE4-D2F6-AAE4-E32B-E9C395455906}"/>
                </a:ext>
              </a:extLst>
            </p:cNvPr>
            <p:cNvGrpSpPr/>
            <p:nvPr/>
          </p:nvGrpSpPr>
          <p:grpSpPr>
            <a:xfrm>
              <a:off x="5756123" y="2538146"/>
              <a:ext cx="1161705" cy="1481403"/>
              <a:chOff x="5756123" y="2538146"/>
              <a:chExt cx="1161705" cy="1481403"/>
            </a:xfrm>
            <a:solidFill>
              <a:srgbClr val="FFFFFF"/>
            </a:solidFill>
          </p:grpSpPr>
          <p:sp>
            <p:nvSpPr>
              <p:cNvPr id="235" name="Freeform 234">
                <a:extLst>
                  <a:ext uri="{FF2B5EF4-FFF2-40B4-BE49-F238E27FC236}">
                    <a16:creationId xmlns:a16="http://schemas.microsoft.com/office/drawing/2014/main" id="{4ED9DC41-4AC7-7D37-DF44-3F4BA8A9A39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36" name="Freeform 235">
                <a:extLst>
                  <a:ext uri="{FF2B5EF4-FFF2-40B4-BE49-F238E27FC236}">
                    <a16:creationId xmlns:a16="http://schemas.microsoft.com/office/drawing/2014/main" id="{A4896C48-2A07-BAA2-8598-3C484D43F929}"/>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37" name="Freeform 236">
                <a:extLst>
                  <a:ext uri="{FF2B5EF4-FFF2-40B4-BE49-F238E27FC236}">
                    <a16:creationId xmlns:a16="http://schemas.microsoft.com/office/drawing/2014/main" id="{4AF2E28F-8C24-74E0-F598-8F7CC5F186FD}"/>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30" name="Graphic 3">
              <a:extLst>
                <a:ext uri="{FF2B5EF4-FFF2-40B4-BE49-F238E27FC236}">
                  <a16:creationId xmlns:a16="http://schemas.microsoft.com/office/drawing/2014/main" id="{4D703206-001C-BAC2-83B2-ADB0C808410B}"/>
                </a:ext>
              </a:extLst>
            </p:cNvPr>
            <p:cNvGrpSpPr/>
            <p:nvPr/>
          </p:nvGrpSpPr>
          <p:grpSpPr>
            <a:xfrm>
              <a:off x="5713373" y="2495550"/>
              <a:ext cx="1161705" cy="1481403"/>
              <a:chOff x="5713373" y="2495550"/>
              <a:chExt cx="1161705" cy="1481403"/>
            </a:xfrm>
            <a:solidFill>
              <a:srgbClr val="889FAF"/>
            </a:solidFill>
          </p:grpSpPr>
          <p:sp>
            <p:nvSpPr>
              <p:cNvPr id="232" name="Freeform 231">
                <a:extLst>
                  <a:ext uri="{FF2B5EF4-FFF2-40B4-BE49-F238E27FC236}">
                    <a16:creationId xmlns:a16="http://schemas.microsoft.com/office/drawing/2014/main" id="{C9DBD274-FC41-A4A3-D0D2-3B9F6CB4659E}"/>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33" name="Freeform 232">
                <a:extLst>
                  <a:ext uri="{FF2B5EF4-FFF2-40B4-BE49-F238E27FC236}">
                    <a16:creationId xmlns:a16="http://schemas.microsoft.com/office/drawing/2014/main" id="{0B4B27DD-B5EB-F02B-E016-4C2AEE3ECAE8}"/>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34" name="Freeform 233">
                <a:extLst>
                  <a:ext uri="{FF2B5EF4-FFF2-40B4-BE49-F238E27FC236}">
                    <a16:creationId xmlns:a16="http://schemas.microsoft.com/office/drawing/2014/main" id="{F4D9D64E-697D-9C47-3791-A58A655D7659}"/>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31" name="Freeform 230">
              <a:extLst>
                <a:ext uri="{FF2B5EF4-FFF2-40B4-BE49-F238E27FC236}">
                  <a16:creationId xmlns:a16="http://schemas.microsoft.com/office/drawing/2014/main" id="{35C3888F-A16E-6D72-834C-164D35A83A09}"/>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38" name="Group 237">
            <a:extLst>
              <a:ext uri="{FF2B5EF4-FFF2-40B4-BE49-F238E27FC236}">
                <a16:creationId xmlns:a16="http://schemas.microsoft.com/office/drawing/2014/main" id="{61C73338-56F3-E66C-C293-D1064954BD66}"/>
              </a:ext>
            </a:extLst>
          </p:cNvPr>
          <p:cNvGrpSpPr/>
          <p:nvPr userDrawn="1"/>
        </p:nvGrpSpPr>
        <p:grpSpPr>
          <a:xfrm>
            <a:off x="8082260" y="5517012"/>
            <a:ext cx="1373453" cy="1129227"/>
            <a:chOff x="8337955" y="559071"/>
            <a:chExt cx="1996101" cy="1641157"/>
          </a:xfrm>
        </p:grpSpPr>
        <p:sp>
          <p:nvSpPr>
            <p:cNvPr id="239" name="Freeform 238">
              <a:extLst>
                <a:ext uri="{FF2B5EF4-FFF2-40B4-BE49-F238E27FC236}">
                  <a16:creationId xmlns:a16="http://schemas.microsoft.com/office/drawing/2014/main" id="{BA24ED9F-6C8A-A55C-CFE6-22BA6B7FDE36}"/>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0" name="Freeform 239">
              <a:extLst>
                <a:ext uri="{FF2B5EF4-FFF2-40B4-BE49-F238E27FC236}">
                  <a16:creationId xmlns:a16="http://schemas.microsoft.com/office/drawing/2014/main" id="{A961A9C0-DC9C-4754-17E2-694DFDC41FD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44" name="Group 243">
            <a:extLst>
              <a:ext uri="{FF2B5EF4-FFF2-40B4-BE49-F238E27FC236}">
                <a16:creationId xmlns:a16="http://schemas.microsoft.com/office/drawing/2014/main" id="{B4F58F66-01C2-2096-A49B-74E286AC9AB2}"/>
              </a:ext>
            </a:extLst>
          </p:cNvPr>
          <p:cNvGrpSpPr/>
          <p:nvPr userDrawn="1"/>
        </p:nvGrpSpPr>
        <p:grpSpPr>
          <a:xfrm>
            <a:off x="1744636" y="1263390"/>
            <a:ext cx="1373453" cy="1129227"/>
            <a:chOff x="8337955" y="559071"/>
            <a:chExt cx="1996101" cy="1641157"/>
          </a:xfrm>
        </p:grpSpPr>
        <p:sp>
          <p:nvSpPr>
            <p:cNvPr id="245" name="Freeform 244">
              <a:extLst>
                <a:ext uri="{FF2B5EF4-FFF2-40B4-BE49-F238E27FC236}">
                  <a16:creationId xmlns:a16="http://schemas.microsoft.com/office/drawing/2014/main" id="{093DB130-162B-50FB-12A5-31ADBEE3E3B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6" name="Freeform 245">
              <a:extLst>
                <a:ext uri="{FF2B5EF4-FFF2-40B4-BE49-F238E27FC236}">
                  <a16:creationId xmlns:a16="http://schemas.microsoft.com/office/drawing/2014/main" id="{A03A6AE0-4D5E-3212-8462-347D0333B6A1}"/>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47" name="Group 246">
            <a:extLst>
              <a:ext uri="{FF2B5EF4-FFF2-40B4-BE49-F238E27FC236}">
                <a16:creationId xmlns:a16="http://schemas.microsoft.com/office/drawing/2014/main" id="{8E5CA484-FF5C-4AD9-ECE8-0E6CFD497765}"/>
              </a:ext>
            </a:extLst>
          </p:cNvPr>
          <p:cNvGrpSpPr/>
          <p:nvPr userDrawn="1"/>
        </p:nvGrpSpPr>
        <p:grpSpPr>
          <a:xfrm rot="2349700">
            <a:off x="23316" y="2955316"/>
            <a:ext cx="1373453" cy="1129227"/>
            <a:chOff x="8337955" y="559071"/>
            <a:chExt cx="1996101" cy="1641157"/>
          </a:xfrm>
        </p:grpSpPr>
        <p:sp>
          <p:nvSpPr>
            <p:cNvPr id="248" name="Freeform 247">
              <a:extLst>
                <a:ext uri="{FF2B5EF4-FFF2-40B4-BE49-F238E27FC236}">
                  <a16:creationId xmlns:a16="http://schemas.microsoft.com/office/drawing/2014/main" id="{1CF13B5D-513D-2707-48B0-B71C004F7C12}"/>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9" name="Freeform 248">
              <a:extLst>
                <a:ext uri="{FF2B5EF4-FFF2-40B4-BE49-F238E27FC236}">
                  <a16:creationId xmlns:a16="http://schemas.microsoft.com/office/drawing/2014/main" id="{E6A4F2EC-D407-79EC-6E9C-25E70DF34109}"/>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0" name="Group 249">
            <a:extLst>
              <a:ext uri="{FF2B5EF4-FFF2-40B4-BE49-F238E27FC236}">
                <a16:creationId xmlns:a16="http://schemas.microsoft.com/office/drawing/2014/main" id="{7B6017C2-4012-A31E-5468-19BBB260F841}"/>
              </a:ext>
            </a:extLst>
          </p:cNvPr>
          <p:cNvGrpSpPr/>
          <p:nvPr userDrawn="1"/>
        </p:nvGrpSpPr>
        <p:grpSpPr>
          <a:xfrm>
            <a:off x="-4" y="-1"/>
            <a:ext cx="1373453" cy="1129227"/>
            <a:chOff x="8337955" y="559071"/>
            <a:chExt cx="1996101" cy="1641157"/>
          </a:xfrm>
        </p:grpSpPr>
        <p:sp>
          <p:nvSpPr>
            <p:cNvPr id="251" name="Freeform 250">
              <a:extLst>
                <a:ext uri="{FF2B5EF4-FFF2-40B4-BE49-F238E27FC236}">
                  <a16:creationId xmlns:a16="http://schemas.microsoft.com/office/drawing/2014/main" id="{5524A339-0969-2B96-561F-52B29115B835}"/>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52" name="Freeform 251">
              <a:extLst>
                <a:ext uri="{FF2B5EF4-FFF2-40B4-BE49-F238E27FC236}">
                  <a16:creationId xmlns:a16="http://schemas.microsoft.com/office/drawing/2014/main" id="{FEFD2405-998D-B52B-A082-6696B287ED3D}"/>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3" name="Group 252">
            <a:extLst>
              <a:ext uri="{FF2B5EF4-FFF2-40B4-BE49-F238E27FC236}">
                <a16:creationId xmlns:a16="http://schemas.microsoft.com/office/drawing/2014/main" id="{5DB65BD7-10BA-A017-9A50-45C7F1BDBA24}"/>
              </a:ext>
            </a:extLst>
          </p:cNvPr>
          <p:cNvGrpSpPr/>
          <p:nvPr userDrawn="1"/>
        </p:nvGrpSpPr>
        <p:grpSpPr>
          <a:xfrm rot="19890719">
            <a:off x="5508375" y="25813"/>
            <a:ext cx="748800" cy="769076"/>
            <a:chOff x="6260403" y="898972"/>
            <a:chExt cx="748800" cy="769076"/>
          </a:xfrm>
        </p:grpSpPr>
        <p:sp>
          <p:nvSpPr>
            <p:cNvPr id="254" name="Freeform 253">
              <a:extLst>
                <a:ext uri="{FF2B5EF4-FFF2-40B4-BE49-F238E27FC236}">
                  <a16:creationId xmlns:a16="http://schemas.microsoft.com/office/drawing/2014/main" id="{AD8DEBF9-BCF8-E716-4769-59861A6ABC63}"/>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55" name="Freeform 254">
              <a:extLst>
                <a:ext uri="{FF2B5EF4-FFF2-40B4-BE49-F238E27FC236}">
                  <a16:creationId xmlns:a16="http://schemas.microsoft.com/office/drawing/2014/main" id="{1D7D4131-4D6C-4574-E0A2-5936385C4D2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56" name="Group 255">
            <a:extLst>
              <a:ext uri="{FF2B5EF4-FFF2-40B4-BE49-F238E27FC236}">
                <a16:creationId xmlns:a16="http://schemas.microsoft.com/office/drawing/2014/main" id="{475143A5-EB37-4A10-9EEE-B9B5B6692E2C}"/>
              </a:ext>
            </a:extLst>
          </p:cNvPr>
          <p:cNvGrpSpPr/>
          <p:nvPr userDrawn="1"/>
        </p:nvGrpSpPr>
        <p:grpSpPr>
          <a:xfrm>
            <a:off x="9503697" y="1595047"/>
            <a:ext cx="748800" cy="769076"/>
            <a:chOff x="6260403" y="898972"/>
            <a:chExt cx="748800" cy="769076"/>
          </a:xfrm>
        </p:grpSpPr>
        <p:sp>
          <p:nvSpPr>
            <p:cNvPr id="257" name="Freeform 256">
              <a:extLst>
                <a:ext uri="{FF2B5EF4-FFF2-40B4-BE49-F238E27FC236}">
                  <a16:creationId xmlns:a16="http://schemas.microsoft.com/office/drawing/2014/main" id="{B505314F-CCB4-9C61-5AC8-D0584D4C9263}"/>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58" name="Freeform 257">
              <a:extLst>
                <a:ext uri="{FF2B5EF4-FFF2-40B4-BE49-F238E27FC236}">
                  <a16:creationId xmlns:a16="http://schemas.microsoft.com/office/drawing/2014/main" id="{8C2053A0-D495-9C75-634B-EAD483143984}"/>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2" name="Group 261">
            <a:extLst>
              <a:ext uri="{FF2B5EF4-FFF2-40B4-BE49-F238E27FC236}">
                <a16:creationId xmlns:a16="http://schemas.microsoft.com/office/drawing/2014/main" id="{69CBB87D-F83A-A720-C7E6-C07AC88E47DB}"/>
              </a:ext>
            </a:extLst>
          </p:cNvPr>
          <p:cNvGrpSpPr/>
          <p:nvPr userDrawn="1"/>
        </p:nvGrpSpPr>
        <p:grpSpPr>
          <a:xfrm rot="19890719">
            <a:off x="2007948" y="4565154"/>
            <a:ext cx="748800" cy="769076"/>
            <a:chOff x="6260403" y="898972"/>
            <a:chExt cx="748800" cy="769076"/>
          </a:xfrm>
        </p:grpSpPr>
        <p:sp>
          <p:nvSpPr>
            <p:cNvPr id="263" name="Freeform 262">
              <a:extLst>
                <a:ext uri="{FF2B5EF4-FFF2-40B4-BE49-F238E27FC236}">
                  <a16:creationId xmlns:a16="http://schemas.microsoft.com/office/drawing/2014/main" id="{6C563D85-5859-BF6C-DB92-61D4DB9D324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4" name="Freeform 263">
              <a:extLst>
                <a:ext uri="{FF2B5EF4-FFF2-40B4-BE49-F238E27FC236}">
                  <a16:creationId xmlns:a16="http://schemas.microsoft.com/office/drawing/2014/main" id="{EF87FA29-1E0C-C4ED-F300-ADC6717F00A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5" name="Group 264">
            <a:extLst>
              <a:ext uri="{FF2B5EF4-FFF2-40B4-BE49-F238E27FC236}">
                <a16:creationId xmlns:a16="http://schemas.microsoft.com/office/drawing/2014/main" id="{E0C21132-36D7-AE19-3A60-0FDB6D44ECD1}"/>
              </a:ext>
            </a:extLst>
          </p:cNvPr>
          <p:cNvGrpSpPr/>
          <p:nvPr userDrawn="1"/>
        </p:nvGrpSpPr>
        <p:grpSpPr>
          <a:xfrm rot="1334456">
            <a:off x="3316936" y="1190093"/>
            <a:ext cx="748800" cy="769076"/>
            <a:chOff x="6260403" y="898972"/>
            <a:chExt cx="748800" cy="769076"/>
          </a:xfrm>
        </p:grpSpPr>
        <p:sp>
          <p:nvSpPr>
            <p:cNvPr id="266" name="Freeform 265">
              <a:extLst>
                <a:ext uri="{FF2B5EF4-FFF2-40B4-BE49-F238E27FC236}">
                  <a16:creationId xmlns:a16="http://schemas.microsoft.com/office/drawing/2014/main" id="{A6BA6387-03B4-BE11-CD57-AA52373BB99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7" name="Freeform 266">
              <a:extLst>
                <a:ext uri="{FF2B5EF4-FFF2-40B4-BE49-F238E27FC236}">
                  <a16:creationId xmlns:a16="http://schemas.microsoft.com/office/drawing/2014/main" id="{CBA8B490-DD98-58CB-FBD7-76C06E134FBC}"/>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8" name="Group 267">
            <a:extLst>
              <a:ext uri="{FF2B5EF4-FFF2-40B4-BE49-F238E27FC236}">
                <a16:creationId xmlns:a16="http://schemas.microsoft.com/office/drawing/2014/main" id="{AC834EF8-6129-6C0A-290F-8C9E1003C9A4}"/>
              </a:ext>
            </a:extLst>
          </p:cNvPr>
          <p:cNvGrpSpPr/>
          <p:nvPr userDrawn="1"/>
        </p:nvGrpSpPr>
        <p:grpSpPr>
          <a:xfrm rot="18724759">
            <a:off x="9700555" y="5321205"/>
            <a:ext cx="776793" cy="938188"/>
            <a:chOff x="8658893" y="3429001"/>
            <a:chExt cx="1292962" cy="1561602"/>
          </a:xfrm>
        </p:grpSpPr>
        <p:sp>
          <p:nvSpPr>
            <p:cNvPr id="269" name="Freeform 268">
              <a:extLst>
                <a:ext uri="{FF2B5EF4-FFF2-40B4-BE49-F238E27FC236}">
                  <a16:creationId xmlns:a16="http://schemas.microsoft.com/office/drawing/2014/main" id="{D0597E99-6743-44B7-C3F1-1B18ADD68FCD}"/>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0" name="Freeform 269">
              <a:extLst>
                <a:ext uri="{FF2B5EF4-FFF2-40B4-BE49-F238E27FC236}">
                  <a16:creationId xmlns:a16="http://schemas.microsoft.com/office/drawing/2014/main" id="{E85419D2-94D8-7187-3E08-94BC831C885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271" name="Group 270">
            <a:extLst>
              <a:ext uri="{FF2B5EF4-FFF2-40B4-BE49-F238E27FC236}">
                <a16:creationId xmlns:a16="http://schemas.microsoft.com/office/drawing/2014/main" id="{F7493506-73F9-A108-D545-C06A46A3E5B1}"/>
              </a:ext>
            </a:extLst>
          </p:cNvPr>
          <p:cNvGrpSpPr/>
          <p:nvPr userDrawn="1"/>
        </p:nvGrpSpPr>
        <p:grpSpPr>
          <a:xfrm rot="20781499">
            <a:off x="3648446" y="5096907"/>
            <a:ext cx="1069968" cy="1292276"/>
            <a:chOff x="8658893" y="3429001"/>
            <a:chExt cx="1292962" cy="1561602"/>
          </a:xfrm>
        </p:grpSpPr>
        <p:sp>
          <p:nvSpPr>
            <p:cNvPr id="272" name="Freeform 271">
              <a:extLst>
                <a:ext uri="{FF2B5EF4-FFF2-40B4-BE49-F238E27FC236}">
                  <a16:creationId xmlns:a16="http://schemas.microsoft.com/office/drawing/2014/main" id="{64085BB7-0E0E-6EDE-8340-1FA0C70B0F1F}"/>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3" name="Freeform 272">
              <a:extLst>
                <a:ext uri="{FF2B5EF4-FFF2-40B4-BE49-F238E27FC236}">
                  <a16:creationId xmlns:a16="http://schemas.microsoft.com/office/drawing/2014/main" id="{8ADB7B2D-C158-3FC4-5998-6F1145FD8B2E}"/>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291" name="Group 290">
            <a:extLst>
              <a:ext uri="{FF2B5EF4-FFF2-40B4-BE49-F238E27FC236}">
                <a16:creationId xmlns:a16="http://schemas.microsoft.com/office/drawing/2014/main" id="{841924AE-AF8C-F496-E80A-875E6510AD8E}"/>
              </a:ext>
            </a:extLst>
          </p:cNvPr>
          <p:cNvGrpSpPr/>
          <p:nvPr userDrawn="1"/>
        </p:nvGrpSpPr>
        <p:grpSpPr>
          <a:xfrm rot="20936416">
            <a:off x="417606" y="1293973"/>
            <a:ext cx="877746" cy="1060116"/>
            <a:chOff x="8658893" y="3429001"/>
            <a:chExt cx="1292962" cy="1561602"/>
          </a:xfrm>
        </p:grpSpPr>
        <p:sp>
          <p:nvSpPr>
            <p:cNvPr id="292" name="Freeform 291">
              <a:extLst>
                <a:ext uri="{FF2B5EF4-FFF2-40B4-BE49-F238E27FC236}">
                  <a16:creationId xmlns:a16="http://schemas.microsoft.com/office/drawing/2014/main" id="{F1B03D25-0C2A-F7C5-9567-9C309F1321B9}"/>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93" name="Freeform 292">
              <a:extLst>
                <a:ext uri="{FF2B5EF4-FFF2-40B4-BE49-F238E27FC236}">
                  <a16:creationId xmlns:a16="http://schemas.microsoft.com/office/drawing/2014/main" id="{FCBC4770-6BED-EDBE-54B6-C8D9B4039D65}"/>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305" name="Group 304">
            <a:extLst>
              <a:ext uri="{FF2B5EF4-FFF2-40B4-BE49-F238E27FC236}">
                <a16:creationId xmlns:a16="http://schemas.microsoft.com/office/drawing/2014/main" id="{3458207E-808A-1EA2-1B44-179FCAEDBA67}"/>
              </a:ext>
            </a:extLst>
          </p:cNvPr>
          <p:cNvGrpSpPr/>
          <p:nvPr userDrawn="1"/>
        </p:nvGrpSpPr>
        <p:grpSpPr>
          <a:xfrm>
            <a:off x="7005397" y="225440"/>
            <a:ext cx="1105881" cy="604858"/>
            <a:chOff x="1596719" y="1027510"/>
            <a:chExt cx="1591485" cy="870457"/>
          </a:xfrm>
        </p:grpSpPr>
        <p:sp>
          <p:nvSpPr>
            <p:cNvPr id="306" name="Freeform 305">
              <a:extLst>
                <a:ext uri="{FF2B5EF4-FFF2-40B4-BE49-F238E27FC236}">
                  <a16:creationId xmlns:a16="http://schemas.microsoft.com/office/drawing/2014/main" id="{B7A55C0F-4321-6EA9-D4A0-D13DD0653401}"/>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07" name="Freeform 306">
              <a:extLst>
                <a:ext uri="{FF2B5EF4-FFF2-40B4-BE49-F238E27FC236}">
                  <a16:creationId xmlns:a16="http://schemas.microsoft.com/office/drawing/2014/main" id="{D29B66E5-2455-32D5-F8A7-7F14F64B3674}"/>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08" name="Freeform 307">
              <a:extLst>
                <a:ext uri="{FF2B5EF4-FFF2-40B4-BE49-F238E27FC236}">
                  <a16:creationId xmlns:a16="http://schemas.microsoft.com/office/drawing/2014/main" id="{7068FAAE-F39A-3A60-04DF-BEC5EBA6CB77}"/>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09" name="Graphic 15">
              <a:extLst>
                <a:ext uri="{FF2B5EF4-FFF2-40B4-BE49-F238E27FC236}">
                  <a16:creationId xmlns:a16="http://schemas.microsoft.com/office/drawing/2014/main" id="{10E5CDE3-D8F6-7FF2-3940-B25290A3C2BD}"/>
                </a:ext>
              </a:extLst>
            </p:cNvPr>
            <p:cNvGrpSpPr/>
            <p:nvPr/>
          </p:nvGrpSpPr>
          <p:grpSpPr>
            <a:xfrm>
              <a:off x="1857201" y="1268069"/>
              <a:ext cx="1087060" cy="427034"/>
              <a:chOff x="1857201" y="1268069"/>
              <a:chExt cx="1087060" cy="427034"/>
            </a:xfrm>
            <a:solidFill>
              <a:srgbClr val="869DAE"/>
            </a:solidFill>
          </p:grpSpPr>
          <p:sp>
            <p:nvSpPr>
              <p:cNvPr id="310" name="Freeform 309">
                <a:extLst>
                  <a:ext uri="{FF2B5EF4-FFF2-40B4-BE49-F238E27FC236}">
                    <a16:creationId xmlns:a16="http://schemas.microsoft.com/office/drawing/2014/main" id="{C7AF2804-7827-FB46-691E-818E00A6A570}"/>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11" name="Freeform 310">
                <a:extLst>
                  <a:ext uri="{FF2B5EF4-FFF2-40B4-BE49-F238E27FC236}">
                    <a16:creationId xmlns:a16="http://schemas.microsoft.com/office/drawing/2014/main" id="{0DFFD934-9AD6-C60C-0A23-075809D96282}"/>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12" name="Freeform 311">
                <a:extLst>
                  <a:ext uri="{FF2B5EF4-FFF2-40B4-BE49-F238E27FC236}">
                    <a16:creationId xmlns:a16="http://schemas.microsoft.com/office/drawing/2014/main" id="{C1DCABB6-08F8-5CB3-523E-236004ADB8D0}"/>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13" name="Group 312">
            <a:extLst>
              <a:ext uri="{FF2B5EF4-FFF2-40B4-BE49-F238E27FC236}">
                <a16:creationId xmlns:a16="http://schemas.microsoft.com/office/drawing/2014/main" id="{92F1EAB4-A4DA-A1DF-2DF2-000C69815C5E}"/>
              </a:ext>
            </a:extLst>
          </p:cNvPr>
          <p:cNvGrpSpPr/>
          <p:nvPr userDrawn="1"/>
        </p:nvGrpSpPr>
        <p:grpSpPr>
          <a:xfrm rot="19792249">
            <a:off x="10467156" y="3111429"/>
            <a:ext cx="605750" cy="870926"/>
            <a:chOff x="4214085" y="856015"/>
            <a:chExt cx="871741" cy="1253361"/>
          </a:xfrm>
        </p:grpSpPr>
        <p:sp>
          <p:nvSpPr>
            <p:cNvPr id="314" name="Freeform 313">
              <a:extLst>
                <a:ext uri="{FF2B5EF4-FFF2-40B4-BE49-F238E27FC236}">
                  <a16:creationId xmlns:a16="http://schemas.microsoft.com/office/drawing/2014/main" id="{F117C668-2227-39C2-3EC2-9C74A4DB0EF1}"/>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15" name="Freeform 314">
              <a:extLst>
                <a:ext uri="{FF2B5EF4-FFF2-40B4-BE49-F238E27FC236}">
                  <a16:creationId xmlns:a16="http://schemas.microsoft.com/office/drawing/2014/main" id="{36BDA5F1-36C6-59FB-D407-5213F3DA225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16" name="Group 315">
            <a:extLst>
              <a:ext uri="{FF2B5EF4-FFF2-40B4-BE49-F238E27FC236}">
                <a16:creationId xmlns:a16="http://schemas.microsoft.com/office/drawing/2014/main" id="{15DBDD2B-A121-929B-6C00-AD33021E0DED}"/>
              </a:ext>
            </a:extLst>
          </p:cNvPr>
          <p:cNvGrpSpPr/>
          <p:nvPr userDrawn="1"/>
        </p:nvGrpSpPr>
        <p:grpSpPr>
          <a:xfrm rot="19302865">
            <a:off x="2770683" y="5858788"/>
            <a:ext cx="605750" cy="870926"/>
            <a:chOff x="4214085" y="856015"/>
            <a:chExt cx="871741" cy="1253361"/>
          </a:xfrm>
        </p:grpSpPr>
        <p:sp>
          <p:nvSpPr>
            <p:cNvPr id="317" name="Freeform 316">
              <a:extLst>
                <a:ext uri="{FF2B5EF4-FFF2-40B4-BE49-F238E27FC236}">
                  <a16:creationId xmlns:a16="http://schemas.microsoft.com/office/drawing/2014/main" id="{DC8B59EE-7A17-6D51-F40C-60E0A82676F8}"/>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18" name="Freeform 317">
              <a:extLst>
                <a:ext uri="{FF2B5EF4-FFF2-40B4-BE49-F238E27FC236}">
                  <a16:creationId xmlns:a16="http://schemas.microsoft.com/office/drawing/2014/main" id="{A471CAB0-0672-E460-7E8A-45B04F207E0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19" name="Group 318">
            <a:extLst>
              <a:ext uri="{FF2B5EF4-FFF2-40B4-BE49-F238E27FC236}">
                <a16:creationId xmlns:a16="http://schemas.microsoft.com/office/drawing/2014/main" id="{5873EB4C-F44D-BD8C-E660-BA350AB8DF2B}"/>
              </a:ext>
            </a:extLst>
          </p:cNvPr>
          <p:cNvGrpSpPr/>
          <p:nvPr userDrawn="1"/>
        </p:nvGrpSpPr>
        <p:grpSpPr>
          <a:xfrm rot="17542568">
            <a:off x="1750184" y="3381033"/>
            <a:ext cx="605750" cy="870926"/>
            <a:chOff x="4214085" y="856015"/>
            <a:chExt cx="871741" cy="1253361"/>
          </a:xfrm>
        </p:grpSpPr>
        <p:sp>
          <p:nvSpPr>
            <p:cNvPr id="320" name="Freeform 319">
              <a:extLst>
                <a:ext uri="{FF2B5EF4-FFF2-40B4-BE49-F238E27FC236}">
                  <a16:creationId xmlns:a16="http://schemas.microsoft.com/office/drawing/2014/main" id="{EB9A8201-6070-33A0-ADC1-12CB942EBA83}"/>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1" name="Freeform 320">
              <a:extLst>
                <a:ext uri="{FF2B5EF4-FFF2-40B4-BE49-F238E27FC236}">
                  <a16:creationId xmlns:a16="http://schemas.microsoft.com/office/drawing/2014/main" id="{676934F4-7AD9-BAAB-7927-7C5A377C9B1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2" name="Group 321">
            <a:extLst>
              <a:ext uri="{FF2B5EF4-FFF2-40B4-BE49-F238E27FC236}">
                <a16:creationId xmlns:a16="http://schemas.microsoft.com/office/drawing/2014/main" id="{167F4768-4C61-CB26-6DB0-019A07A3E4B2}"/>
              </a:ext>
            </a:extLst>
          </p:cNvPr>
          <p:cNvGrpSpPr/>
          <p:nvPr userDrawn="1"/>
        </p:nvGrpSpPr>
        <p:grpSpPr>
          <a:xfrm rot="19792249">
            <a:off x="4004593" y="93196"/>
            <a:ext cx="605750" cy="870926"/>
            <a:chOff x="4214085" y="856015"/>
            <a:chExt cx="871741" cy="1253361"/>
          </a:xfrm>
        </p:grpSpPr>
        <p:sp>
          <p:nvSpPr>
            <p:cNvPr id="323" name="Freeform 322">
              <a:extLst>
                <a:ext uri="{FF2B5EF4-FFF2-40B4-BE49-F238E27FC236}">
                  <a16:creationId xmlns:a16="http://schemas.microsoft.com/office/drawing/2014/main" id="{19FF84F5-F4DA-A3D7-41C1-EF896096E545}"/>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4" name="Freeform 323">
              <a:extLst>
                <a:ext uri="{FF2B5EF4-FFF2-40B4-BE49-F238E27FC236}">
                  <a16:creationId xmlns:a16="http://schemas.microsoft.com/office/drawing/2014/main" id="{731CC92E-C759-3EC6-5A5E-D6298CB39DC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5" name="Group 324">
            <a:extLst>
              <a:ext uri="{FF2B5EF4-FFF2-40B4-BE49-F238E27FC236}">
                <a16:creationId xmlns:a16="http://schemas.microsoft.com/office/drawing/2014/main" id="{A7FB2AA2-C3DB-BF0A-9533-6E2DF1BCC0A9}"/>
              </a:ext>
            </a:extLst>
          </p:cNvPr>
          <p:cNvGrpSpPr/>
          <p:nvPr userDrawn="1"/>
        </p:nvGrpSpPr>
        <p:grpSpPr>
          <a:xfrm rot="19792249">
            <a:off x="1274696" y="2204043"/>
            <a:ext cx="605750" cy="870926"/>
            <a:chOff x="4214085" y="856015"/>
            <a:chExt cx="871741" cy="1253361"/>
          </a:xfrm>
        </p:grpSpPr>
        <p:sp>
          <p:nvSpPr>
            <p:cNvPr id="326" name="Freeform 325">
              <a:extLst>
                <a:ext uri="{FF2B5EF4-FFF2-40B4-BE49-F238E27FC236}">
                  <a16:creationId xmlns:a16="http://schemas.microsoft.com/office/drawing/2014/main" id="{4863E325-A0E8-A836-1312-7243061B1221}"/>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7" name="Freeform 326">
              <a:extLst>
                <a:ext uri="{FF2B5EF4-FFF2-40B4-BE49-F238E27FC236}">
                  <a16:creationId xmlns:a16="http://schemas.microsoft.com/office/drawing/2014/main" id="{5B7B06F2-35DC-817D-5E9C-C27FA439B74E}"/>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8" name="Group 327">
            <a:extLst>
              <a:ext uri="{FF2B5EF4-FFF2-40B4-BE49-F238E27FC236}">
                <a16:creationId xmlns:a16="http://schemas.microsoft.com/office/drawing/2014/main" id="{F9AAB340-C7D3-5ADD-F330-D50D8DDE9178}"/>
              </a:ext>
            </a:extLst>
          </p:cNvPr>
          <p:cNvGrpSpPr/>
          <p:nvPr userDrawn="1"/>
        </p:nvGrpSpPr>
        <p:grpSpPr>
          <a:xfrm rot="21259482">
            <a:off x="7171620" y="5717305"/>
            <a:ext cx="605750" cy="870926"/>
            <a:chOff x="4214085" y="856015"/>
            <a:chExt cx="871741" cy="1253361"/>
          </a:xfrm>
        </p:grpSpPr>
        <p:sp>
          <p:nvSpPr>
            <p:cNvPr id="329" name="Freeform 328">
              <a:extLst>
                <a:ext uri="{FF2B5EF4-FFF2-40B4-BE49-F238E27FC236}">
                  <a16:creationId xmlns:a16="http://schemas.microsoft.com/office/drawing/2014/main" id="{7F82CCFD-159C-13B1-C4DB-CEF5328132D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30" name="Freeform 329">
              <a:extLst>
                <a:ext uri="{FF2B5EF4-FFF2-40B4-BE49-F238E27FC236}">
                  <a16:creationId xmlns:a16="http://schemas.microsoft.com/office/drawing/2014/main" id="{22F7468B-35D9-8301-8786-B6D97CBF4A62}"/>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34" name="Group 333">
            <a:extLst>
              <a:ext uri="{FF2B5EF4-FFF2-40B4-BE49-F238E27FC236}">
                <a16:creationId xmlns:a16="http://schemas.microsoft.com/office/drawing/2014/main" id="{A56199C5-CDA7-7344-8BF7-5E3E5F573795}"/>
              </a:ext>
            </a:extLst>
          </p:cNvPr>
          <p:cNvGrpSpPr/>
          <p:nvPr userDrawn="1"/>
        </p:nvGrpSpPr>
        <p:grpSpPr>
          <a:xfrm rot="1334456">
            <a:off x="11407980" y="3288556"/>
            <a:ext cx="748800" cy="769076"/>
            <a:chOff x="6260403" y="898972"/>
            <a:chExt cx="748800" cy="769076"/>
          </a:xfrm>
        </p:grpSpPr>
        <p:sp>
          <p:nvSpPr>
            <p:cNvPr id="335" name="Freeform 334">
              <a:extLst>
                <a:ext uri="{FF2B5EF4-FFF2-40B4-BE49-F238E27FC236}">
                  <a16:creationId xmlns:a16="http://schemas.microsoft.com/office/drawing/2014/main" id="{CFAE5967-5E01-D6DF-CB15-D097AA29D182}"/>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336" name="Freeform 335">
              <a:extLst>
                <a:ext uri="{FF2B5EF4-FFF2-40B4-BE49-F238E27FC236}">
                  <a16:creationId xmlns:a16="http://schemas.microsoft.com/office/drawing/2014/main" id="{EAEE866E-9B0F-052C-50F7-4701CB1CEC8D}"/>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337" name="Group 336">
            <a:extLst>
              <a:ext uri="{FF2B5EF4-FFF2-40B4-BE49-F238E27FC236}">
                <a16:creationId xmlns:a16="http://schemas.microsoft.com/office/drawing/2014/main" id="{05DDB976-B82C-5CC9-8370-06E2D1C9C9FA}"/>
              </a:ext>
            </a:extLst>
          </p:cNvPr>
          <p:cNvGrpSpPr/>
          <p:nvPr userDrawn="1"/>
        </p:nvGrpSpPr>
        <p:grpSpPr>
          <a:xfrm>
            <a:off x="384741" y="4477212"/>
            <a:ext cx="1105881" cy="604858"/>
            <a:chOff x="1596719" y="1027510"/>
            <a:chExt cx="1591485" cy="870457"/>
          </a:xfrm>
        </p:grpSpPr>
        <p:sp>
          <p:nvSpPr>
            <p:cNvPr id="338" name="Freeform 337">
              <a:extLst>
                <a:ext uri="{FF2B5EF4-FFF2-40B4-BE49-F238E27FC236}">
                  <a16:creationId xmlns:a16="http://schemas.microsoft.com/office/drawing/2014/main" id="{8A21BFA5-D0EB-521E-305C-A05F7C68790D}"/>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39" name="Freeform 338">
              <a:extLst>
                <a:ext uri="{FF2B5EF4-FFF2-40B4-BE49-F238E27FC236}">
                  <a16:creationId xmlns:a16="http://schemas.microsoft.com/office/drawing/2014/main" id="{1C4CBA03-A8A7-A3B2-8185-7AD6EF83FE88}"/>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40" name="Freeform 339">
              <a:extLst>
                <a:ext uri="{FF2B5EF4-FFF2-40B4-BE49-F238E27FC236}">
                  <a16:creationId xmlns:a16="http://schemas.microsoft.com/office/drawing/2014/main" id="{D231F8E9-3FB0-E6BF-57C9-86CC272B06EB}"/>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41" name="Graphic 15">
              <a:extLst>
                <a:ext uri="{FF2B5EF4-FFF2-40B4-BE49-F238E27FC236}">
                  <a16:creationId xmlns:a16="http://schemas.microsoft.com/office/drawing/2014/main" id="{4F515FCB-A373-BD90-215C-9D3D11BA43D9}"/>
                </a:ext>
              </a:extLst>
            </p:cNvPr>
            <p:cNvGrpSpPr/>
            <p:nvPr/>
          </p:nvGrpSpPr>
          <p:grpSpPr>
            <a:xfrm>
              <a:off x="1857201" y="1268069"/>
              <a:ext cx="1087060" cy="427034"/>
              <a:chOff x="1857201" y="1268069"/>
              <a:chExt cx="1087060" cy="427034"/>
            </a:xfrm>
            <a:solidFill>
              <a:srgbClr val="869DAE"/>
            </a:solidFill>
          </p:grpSpPr>
          <p:sp>
            <p:nvSpPr>
              <p:cNvPr id="342" name="Freeform 341">
                <a:extLst>
                  <a:ext uri="{FF2B5EF4-FFF2-40B4-BE49-F238E27FC236}">
                    <a16:creationId xmlns:a16="http://schemas.microsoft.com/office/drawing/2014/main" id="{6BCD2FB2-8633-C19E-3DB4-1E544F515E18}"/>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43" name="Freeform 342">
                <a:extLst>
                  <a:ext uri="{FF2B5EF4-FFF2-40B4-BE49-F238E27FC236}">
                    <a16:creationId xmlns:a16="http://schemas.microsoft.com/office/drawing/2014/main" id="{9F9F8CE0-3B48-9F63-79BD-E9AF5E2ABA61}"/>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44" name="Freeform 343">
                <a:extLst>
                  <a:ext uri="{FF2B5EF4-FFF2-40B4-BE49-F238E27FC236}">
                    <a16:creationId xmlns:a16="http://schemas.microsoft.com/office/drawing/2014/main" id="{9908E324-7D40-4EF4-BD2E-6B8AD3E4FCF9}"/>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69" name="Group 368">
            <a:extLst>
              <a:ext uri="{FF2B5EF4-FFF2-40B4-BE49-F238E27FC236}">
                <a16:creationId xmlns:a16="http://schemas.microsoft.com/office/drawing/2014/main" id="{8AD990DE-DDCF-17B2-1B42-368FAF8B6F9C}"/>
              </a:ext>
            </a:extLst>
          </p:cNvPr>
          <p:cNvGrpSpPr/>
          <p:nvPr userDrawn="1"/>
        </p:nvGrpSpPr>
        <p:grpSpPr>
          <a:xfrm rot="18922472">
            <a:off x="6149042" y="5192821"/>
            <a:ext cx="1105881" cy="604858"/>
            <a:chOff x="1596719" y="1027510"/>
            <a:chExt cx="1591485" cy="870457"/>
          </a:xfrm>
        </p:grpSpPr>
        <p:sp>
          <p:nvSpPr>
            <p:cNvPr id="370" name="Freeform 369">
              <a:extLst>
                <a:ext uri="{FF2B5EF4-FFF2-40B4-BE49-F238E27FC236}">
                  <a16:creationId xmlns:a16="http://schemas.microsoft.com/office/drawing/2014/main" id="{2C9F9939-33AD-D2AF-5C21-258934B4B45A}"/>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71" name="Freeform 370">
              <a:extLst>
                <a:ext uri="{FF2B5EF4-FFF2-40B4-BE49-F238E27FC236}">
                  <a16:creationId xmlns:a16="http://schemas.microsoft.com/office/drawing/2014/main" id="{CB342590-98A8-D7FB-2D7F-D659AC97416C}"/>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72" name="Freeform 371">
              <a:extLst>
                <a:ext uri="{FF2B5EF4-FFF2-40B4-BE49-F238E27FC236}">
                  <a16:creationId xmlns:a16="http://schemas.microsoft.com/office/drawing/2014/main" id="{A37DC6AE-74DF-C7DE-1748-FB1B3AF45671}"/>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73" name="Graphic 15">
              <a:extLst>
                <a:ext uri="{FF2B5EF4-FFF2-40B4-BE49-F238E27FC236}">
                  <a16:creationId xmlns:a16="http://schemas.microsoft.com/office/drawing/2014/main" id="{17AA2697-24FB-0CBA-B30B-C167A4168C03}"/>
                </a:ext>
              </a:extLst>
            </p:cNvPr>
            <p:cNvGrpSpPr/>
            <p:nvPr/>
          </p:nvGrpSpPr>
          <p:grpSpPr>
            <a:xfrm>
              <a:off x="1857201" y="1268069"/>
              <a:ext cx="1087060" cy="427034"/>
              <a:chOff x="1857201" y="1268069"/>
              <a:chExt cx="1087060" cy="427034"/>
            </a:xfrm>
            <a:solidFill>
              <a:srgbClr val="869DAE"/>
            </a:solidFill>
          </p:grpSpPr>
          <p:sp>
            <p:nvSpPr>
              <p:cNvPr id="374" name="Freeform 373">
                <a:extLst>
                  <a:ext uri="{FF2B5EF4-FFF2-40B4-BE49-F238E27FC236}">
                    <a16:creationId xmlns:a16="http://schemas.microsoft.com/office/drawing/2014/main" id="{D382093A-9C28-5B02-6D17-2E6ECCE4DE21}"/>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75" name="Freeform 374">
                <a:extLst>
                  <a:ext uri="{FF2B5EF4-FFF2-40B4-BE49-F238E27FC236}">
                    <a16:creationId xmlns:a16="http://schemas.microsoft.com/office/drawing/2014/main" id="{934B601E-290F-C291-6A9B-0761B78F7D92}"/>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76" name="Freeform 375">
                <a:extLst>
                  <a:ext uri="{FF2B5EF4-FFF2-40B4-BE49-F238E27FC236}">
                    <a16:creationId xmlns:a16="http://schemas.microsoft.com/office/drawing/2014/main" id="{A40DA2D5-E7E5-8467-D405-38E260999EF0}"/>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80" name="Group 379">
            <a:extLst>
              <a:ext uri="{FF2B5EF4-FFF2-40B4-BE49-F238E27FC236}">
                <a16:creationId xmlns:a16="http://schemas.microsoft.com/office/drawing/2014/main" id="{F280D649-D9F3-6787-E79D-9BF9AB373C74}"/>
              </a:ext>
            </a:extLst>
          </p:cNvPr>
          <p:cNvGrpSpPr/>
          <p:nvPr userDrawn="1"/>
        </p:nvGrpSpPr>
        <p:grpSpPr>
          <a:xfrm rot="20314078">
            <a:off x="9442955" y="4180760"/>
            <a:ext cx="1178053" cy="886926"/>
            <a:chOff x="711150" y="3712662"/>
            <a:chExt cx="1522694" cy="1146398"/>
          </a:xfrm>
        </p:grpSpPr>
        <p:grpSp>
          <p:nvGrpSpPr>
            <p:cNvPr id="381" name="Graphic 73">
              <a:extLst>
                <a:ext uri="{FF2B5EF4-FFF2-40B4-BE49-F238E27FC236}">
                  <a16:creationId xmlns:a16="http://schemas.microsoft.com/office/drawing/2014/main" id="{E1D7DD1F-25BE-B212-3049-A5E287AACFA2}"/>
                </a:ext>
              </a:extLst>
            </p:cNvPr>
            <p:cNvGrpSpPr/>
            <p:nvPr userDrawn="1"/>
          </p:nvGrpSpPr>
          <p:grpSpPr>
            <a:xfrm>
              <a:off x="787350" y="3753937"/>
              <a:ext cx="1446494" cy="1105123"/>
              <a:chOff x="711150" y="3712662"/>
              <a:chExt cx="1446494" cy="1105123"/>
            </a:xfrm>
            <a:solidFill>
              <a:schemeClr val="bg1"/>
            </a:solidFill>
          </p:grpSpPr>
          <p:sp>
            <p:nvSpPr>
              <p:cNvPr id="387" name="Freeform 386">
                <a:extLst>
                  <a:ext uri="{FF2B5EF4-FFF2-40B4-BE49-F238E27FC236}">
                    <a16:creationId xmlns:a16="http://schemas.microsoft.com/office/drawing/2014/main" id="{23B8FE60-F58D-7552-2EC1-D2AAB6B7069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388" name="Freeform 387">
                <a:extLst>
                  <a:ext uri="{FF2B5EF4-FFF2-40B4-BE49-F238E27FC236}">
                    <a16:creationId xmlns:a16="http://schemas.microsoft.com/office/drawing/2014/main" id="{9C0B05DC-9B83-E9E0-07B6-72285F7E7DA2}"/>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389" name="Freeform 388">
                <a:extLst>
                  <a:ext uri="{FF2B5EF4-FFF2-40B4-BE49-F238E27FC236}">
                    <a16:creationId xmlns:a16="http://schemas.microsoft.com/office/drawing/2014/main" id="{F8EA303E-DA0D-338C-1088-0B5B2B9DB009}"/>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390" name="Freeform 389">
                <a:extLst>
                  <a:ext uri="{FF2B5EF4-FFF2-40B4-BE49-F238E27FC236}">
                    <a16:creationId xmlns:a16="http://schemas.microsoft.com/office/drawing/2014/main" id="{A662CEB2-8793-942D-EC00-D80A00F05AE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382" name="Graphic 73">
              <a:extLst>
                <a:ext uri="{FF2B5EF4-FFF2-40B4-BE49-F238E27FC236}">
                  <a16:creationId xmlns:a16="http://schemas.microsoft.com/office/drawing/2014/main" id="{1FCE0642-DCAC-CCFE-FB43-E327E2CC1019}"/>
                </a:ext>
              </a:extLst>
            </p:cNvPr>
            <p:cNvGrpSpPr/>
            <p:nvPr/>
          </p:nvGrpSpPr>
          <p:grpSpPr>
            <a:xfrm>
              <a:off x="711150" y="3712662"/>
              <a:ext cx="1446494" cy="1105123"/>
              <a:chOff x="711150" y="3712662"/>
              <a:chExt cx="1446494" cy="1105123"/>
            </a:xfrm>
            <a:solidFill>
              <a:schemeClr val="accent5"/>
            </a:solidFill>
          </p:grpSpPr>
          <p:sp>
            <p:nvSpPr>
              <p:cNvPr id="383" name="Freeform 382">
                <a:extLst>
                  <a:ext uri="{FF2B5EF4-FFF2-40B4-BE49-F238E27FC236}">
                    <a16:creationId xmlns:a16="http://schemas.microsoft.com/office/drawing/2014/main" id="{66A28300-BF56-5AC5-2A00-4FBC58AB557B}"/>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384" name="Freeform 383">
                <a:extLst>
                  <a:ext uri="{FF2B5EF4-FFF2-40B4-BE49-F238E27FC236}">
                    <a16:creationId xmlns:a16="http://schemas.microsoft.com/office/drawing/2014/main" id="{FE86FB4C-BF20-41E7-3CAF-98EA0DC5186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385" name="Freeform 384">
                <a:extLst>
                  <a:ext uri="{FF2B5EF4-FFF2-40B4-BE49-F238E27FC236}">
                    <a16:creationId xmlns:a16="http://schemas.microsoft.com/office/drawing/2014/main" id="{33ACF6AA-04AF-538C-9A41-795EBA6A75F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386" name="Freeform 385">
                <a:extLst>
                  <a:ext uri="{FF2B5EF4-FFF2-40B4-BE49-F238E27FC236}">
                    <a16:creationId xmlns:a16="http://schemas.microsoft.com/office/drawing/2014/main" id="{AF852351-77FF-EB23-7E98-A553D5A99EC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391" name="Group 390">
            <a:extLst>
              <a:ext uri="{FF2B5EF4-FFF2-40B4-BE49-F238E27FC236}">
                <a16:creationId xmlns:a16="http://schemas.microsoft.com/office/drawing/2014/main" id="{CEBAD77E-5C5E-005C-C593-D1FC30F02E16}"/>
              </a:ext>
            </a:extLst>
          </p:cNvPr>
          <p:cNvGrpSpPr/>
          <p:nvPr userDrawn="1"/>
        </p:nvGrpSpPr>
        <p:grpSpPr>
          <a:xfrm rot="307574" flipH="1">
            <a:off x="10818101" y="5771649"/>
            <a:ext cx="1178053" cy="886926"/>
            <a:chOff x="711150" y="3712662"/>
            <a:chExt cx="1522694" cy="1146398"/>
          </a:xfrm>
        </p:grpSpPr>
        <p:grpSp>
          <p:nvGrpSpPr>
            <p:cNvPr id="392" name="Graphic 73">
              <a:extLst>
                <a:ext uri="{FF2B5EF4-FFF2-40B4-BE49-F238E27FC236}">
                  <a16:creationId xmlns:a16="http://schemas.microsoft.com/office/drawing/2014/main" id="{9E6A844B-39A2-A971-1261-735993ACDF28}"/>
                </a:ext>
              </a:extLst>
            </p:cNvPr>
            <p:cNvGrpSpPr/>
            <p:nvPr userDrawn="1"/>
          </p:nvGrpSpPr>
          <p:grpSpPr>
            <a:xfrm>
              <a:off x="787350" y="3753937"/>
              <a:ext cx="1446494" cy="1105123"/>
              <a:chOff x="711150" y="3712662"/>
              <a:chExt cx="1446494" cy="1105123"/>
            </a:xfrm>
            <a:solidFill>
              <a:schemeClr val="bg1"/>
            </a:solidFill>
          </p:grpSpPr>
          <p:sp>
            <p:nvSpPr>
              <p:cNvPr id="398" name="Freeform 397">
                <a:extLst>
                  <a:ext uri="{FF2B5EF4-FFF2-40B4-BE49-F238E27FC236}">
                    <a16:creationId xmlns:a16="http://schemas.microsoft.com/office/drawing/2014/main" id="{50DA681C-9734-649A-FF15-C0D956EA541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399" name="Freeform 398">
                <a:extLst>
                  <a:ext uri="{FF2B5EF4-FFF2-40B4-BE49-F238E27FC236}">
                    <a16:creationId xmlns:a16="http://schemas.microsoft.com/office/drawing/2014/main" id="{442D9376-8279-7A48-F51D-527122A409C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00" name="Freeform 399">
                <a:extLst>
                  <a:ext uri="{FF2B5EF4-FFF2-40B4-BE49-F238E27FC236}">
                    <a16:creationId xmlns:a16="http://schemas.microsoft.com/office/drawing/2014/main" id="{C85C5BB9-DFC4-C4F2-DBCE-10F2133F35D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01" name="Freeform 400">
                <a:extLst>
                  <a:ext uri="{FF2B5EF4-FFF2-40B4-BE49-F238E27FC236}">
                    <a16:creationId xmlns:a16="http://schemas.microsoft.com/office/drawing/2014/main" id="{FFF5D507-3094-A6C0-892B-E7A4F2F41D1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393" name="Graphic 73">
              <a:extLst>
                <a:ext uri="{FF2B5EF4-FFF2-40B4-BE49-F238E27FC236}">
                  <a16:creationId xmlns:a16="http://schemas.microsoft.com/office/drawing/2014/main" id="{F58BAEF0-F4AC-3D55-BDF5-35E9871F1FFA}"/>
                </a:ext>
              </a:extLst>
            </p:cNvPr>
            <p:cNvGrpSpPr/>
            <p:nvPr/>
          </p:nvGrpSpPr>
          <p:grpSpPr>
            <a:xfrm>
              <a:off x="711150" y="3712662"/>
              <a:ext cx="1446494" cy="1105123"/>
              <a:chOff x="711150" y="3712662"/>
              <a:chExt cx="1446494" cy="1105123"/>
            </a:xfrm>
            <a:solidFill>
              <a:schemeClr val="accent5"/>
            </a:solidFill>
          </p:grpSpPr>
          <p:sp>
            <p:nvSpPr>
              <p:cNvPr id="394" name="Freeform 393">
                <a:extLst>
                  <a:ext uri="{FF2B5EF4-FFF2-40B4-BE49-F238E27FC236}">
                    <a16:creationId xmlns:a16="http://schemas.microsoft.com/office/drawing/2014/main" id="{B45185AA-318E-CA30-BE92-25534929A41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395" name="Freeform 394">
                <a:extLst>
                  <a:ext uri="{FF2B5EF4-FFF2-40B4-BE49-F238E27FC236}">
                    <a16:creationId xmlns:a16="http://schemas.microsoft.com/office/drawing/2014/main" id="{B54D9BAB-9857-858D-84AD-CE045082A51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396" name="Freeform 395">
                <a:extLst>
                  <a:ext uri="{FF2B5EF4-FFF2-40B4-BE49-F238E27FC236}">
                    <a16:creationId xmlns:a16="http://schemas.microsoft.com/office/drawing/2014/main" id="{C77F9BFC-4BC9-B9D2-BA5A-C14B46AE2C1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397" name="Freeform 396">
                <a:extLst>
                  <a:ext uri="{FF2B5EF4-FFF2-40B4-BE49-F238E27FC236}">
                    <a16:creationId xmlns:a16="http://schemas.microsoft.com/office/drawing/2014/main" id="{284E6DCE-4F08-9B0D-87F5-1B9F983FFC4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402" name="Group 401">
            <a:extLst>
              <a:ext uri="{FF2B5EF4-FFF2-40B4-BE49-F238E27FC236}">
                <a16:creationId xmlns:a16="http://schemas.microsoft.com/office/drawing/2014/main" id="{7CB36170-952A-DC9C-F756-503909EC5D95}"/>
              </a:ext>
            </a:extLst>
          </p:cNvPr>
          <p:cNvGrpSpPr/>
          <p:nvPr userDrawn="1"/>
        </p:nvGrpSpPr>
        <p:grpSpPr>
          <a:xfrm rot="307574" flipH="1">
            <a:off x="6221162" y="817264"/>
            <a:ext cx="1178053" cy="886926"/>
            <a:chOff x="711150" y="3712662"/>
            <a:chExt cx="1522694" cy="1146398"/>
          </a:xfrm>
        </p:grpSpPr>
        <p:grpSp>
          <p:nvGrpSpPr>
            <p:cNvPr id="403" name="Graphic 73">
              <a:extLst>
                <a:ext uri="{FF2B5EF4-FFF2-40B4-BE49-F238E27FC236}">
                  <a16:creationId xmlns:a16="http://schemas.microsoft.com/office/drawing/2014/main" id="{0F77F001-4AA0-60C6-F478-B5182AD400AE}"/>
                </a:ext>
              </a:extLst>
            </p:cNvPr>
            <p:cNvGrpSpPr/>
            <p:nvPr userDrawn="1"/>
          </p:nvGrpSpPr>
          <p:grpSpPr>
            <a:xfrm>
              <a:off x="787350" y="3753937"/>
              <a:ext cx="1446494" cy="1105123"/>
              <a:chOff x="711150" y="3712662"/>
              <a:chExt cx="1446494" cy="1105123"/>
            </a:xfrm>
            <a:solidFill>
              <a:schemeClr val="bg1"/>
            </a:solidFill>
          </p:grpSpPr>
          <p:sp>
            <p:nvSpPr>
              <p:cNvPr id="409" name="Freeform 408">
                <a:extLst>
                  <a:ext uri="{FF2B5EF4-FFF2-40B4-BE49-F238E27FC236}">
                    <a16:creationId xmlns:a16="http://schemas.microsoft.com/office/drawing/2014/main" id="{7C70A0C1-E7B7-D4B4-3143-6B7E37D571C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410" name="Freeform 409">
                <a:extLst>
                  <a:ext uri="{FF2B5EF4-FFF2-40B4-BE49-F238E27FC236}">
                    <a16:creationId xmlns:a16="http://schemas.microsoft.com/office/drawing/2014/main" id="{742A5884-0CFD-5635-A285-4EA15501B91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11" name="Freeform 410">
                <a:extLst>
                  <a:ext uri="{FF2B5EF4-FFF2-40B4-BE49-F238E27FC236}">
                    <a16:creationId xmlns:a16="http://schemas.microsoft.com/office/drawing/2014/main" id="{0B299092-7180-F744-B57B-79C3B7233B4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12" name="Freeform 411">
                <a:extLst>
                  <a:ext uri="{FF2B5EF4-FFF2-40B4-BE49-F238E27FC236}">
                    <a16:creationId xmlns:a16="http://schemas.microsoft.com/office/drawing/2014/main" id="{7FDC8B1C-311E-3D2C-DFAE-C3A2D698FC4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404" name="Graphic 73">
              <a:extLst>
                <a:ext uri="{FF2B5EF4-FFF2-40B4-BE49-F238E27FC236}">
                  <a16:creationId xmlns:a16="http://schemas.microsoft.com/office/drawing/2014/main" id="{D2FEB32B-C422-F58C-9B7B-74FECE0CB335}"/>
                </a:ext>
              </a:extLst>
            </p:cNvPr>
            <p:cNvGrpSpPr/>
            <p:nvPr/>
          </p:nvGrpSpPr>
          <p:grpSpPr>
            <a:xfrm>
              <a:off x="711150" y="3712662"/>
              <a:ext cx="1446494" cy="1105123"/>
              <a:chOff x="711150" y="3712662"/>
              <a:chExt cx="1446494" cy="1105123"/>
            </a:xfrm>
            <a:solidFill>
              <a:schemeClr val="accent5"/>
            </a:solidFill>
          </p:grpSpPr>
          <p:sp>
            <p:nvSpPr>
              <p:cNvPr id="405" name="Freeform 404">
                <a:extLst>
                  <a:ext uri="{FF2B5EF4-FFF2-40B4-BE49-F238E27FC236}">
                    <a16:creationId xmlns:a16="http://schemas.microsoft.com/office/drawing/2014/main" id="{8146CE7B-FF7A-0209-4A37-7DD1DAFA2AE5}"/>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406" name="Freeform 405">
                <a:extLst>
                  <a:ext uri="{FF2B5EF4-FFF2-40B4-BE49-F238E27FC236}">
                    <a16:creationId xmlns:a16="http://schemas.microsoft.com/office/drawing/2014/main" id="{BD98A79F-158C-589F-D4A3-4B441CF3EBDE}"/>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407" name="Freeform 406">
                <a:extLst>
                  <a:ext uri="{FF2B5EF4-FFF2-40B4-BE49-F238E27FC236}">
                    <a16:creationId xmlns:a16="http://schemas.microsoft.com/office/drawing/2014/main" id="{4287EBBE-7164-C9D3-D1EF-1A1A0D0114B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408" name="Freeform 407">
                <a:extLst>
                  <a:ext uri="{FF2B5EF4-FFF2-40B4-BE49-F238E27FC236}">
                    <a16:creationId xmlns:a16="http://schemas.microsoft.com/office/drawing/2014/main" id="{5B6B3299-9314-4D40-F240-54C671BF88C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413" name="Group 412">
            <a:extLst>
              <a:ext uri="{FF2B5EF4-FFF2-40B4-BE49-F238E27FC236}">
                <a16:creationId xmlns:a16="http://schemas.microsoft.com/office/drawing/2014/main" id="{8A8F565F-E959-69AB-88C1-6CCCB881C9F3}"/>
              </a:ext>
            </a:extLst>
          </p:cNvPr>
          <p:cNvGrpSpPr/>
          <p:nvPr userDrawn="1"/>
        </p:nvGrpSpPr>
        <p:grpSpPr>
          <a:xfrm rot="20936262">
            <a:off x="8894317" y="99210"/>
            <a:ext cx="1178053" cy="886926"/>
            <a:chOff x="711150" y="3712662"/>
            <a:chExt cx="1522694" cy="1146398"/>
          </a:xfrm>
        </p:grpSpPr>
        <p:grpSp>
          <p:nvGrpSpPr>
            <p:cNvPr id="414" name="Graphic 73">
              <a:extLst>
                <a:ext uri="{FF2B5EF4-FFF2-40B4-BE49-F238E27FC236}">
                  <a16:creationId xmlns:a16="http://schemas.microsoft.com/office/drawing/2014/main" id="{B57DC168-0250-C280-5DAC-2C21357D5B4C}"/>
                </a:ext>
              </a:extLst>
            </p:cNvPr>
            <p:cNvGrpSpPr/>
            <p:nvPr userDrawn="1"/>
          </p:nvGrpSpPr>
          <p:grpSpPr>
            <a:xfrm>
              <a:off x="787350" y="3753937"/>
              <a:ext cx="1446494" cy="1105123"/>
              <a:chOff x="711150" y="3712662"/>
              <a:chExt cx="1446494" cy="1105123"/>
            </a:xfrm>
            <a:solidFill>
              <a:schemeClr val="bg1"/>
            </a:solidFill>
          </p:grpSpPr>
          <p:sp>
            <p:nvSpPr>
              <p:cNvPr id="420" name="Freeform 419">
                <a:extLst>
                  <a:ext uri="{FF2B5EF4-FFF2-40B4-BE49-F238E27FC236}">
                    <a16:creationId xmlns:a16="http://schemas.microsoft.com/office/drawing/2014/main" id="{82284973-103E-9C3C-9E82-52E8324B919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421" name="Freeform 420">
                <a:extLst>
                  <a:ext uri="{FF2B5EF4-FFF2-40B4-BE49-F238E27FC236}">
                    <a16:creationId xmlns:a16="http://schemas.microsoft.com/office/drawing/2014/main" id="{9BBA6AF5-1660-CDDA-0F99-34F426DFEA8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22" name="Freeform 421">
                <a:extLst>
                  <a:ext uri="{FF2B5EF4-FFF2-40B4-BE49-F238E27FC236}">
                    <a16:creationId xmlns:a16="http://schemas.microsoft.com/office/drawing/2014/main" id="{3EE94458-F5C3-F5DF-0266-C5550159A79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23" name="Freeform 422">
                <a:extLst>
                  <a:ext uri="{FF2B5EF4-FFF2-40B4-BE49-F238E27FC236}">
                    <a16:creationId xmlns:a16="http://schemas.microsoft.com/office/drawing/2014/main" id="{6BB6AA41-9977-85DF-C0EB-B0B8EA90E08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415" name="Graphic 73">
              <a:extLst>
                <a:ext uri="{FF2B5EF4-FFF2-40B4-BE49-F238E27FC236}">
                  <a16:creationId xmlns:a16="http://schemas.microsoft.com/office/drawing/2014/main" id="{AE2840B5-02D7-C3C2-06AA-3D559A6DD219}"/>
                </a:ext>
              </a:extLst>
            </p:cNvPr>
            <p:cNvGrpSpPr/>
            <p:nvPr/>
          </p:nvGrpSpPr>
          <p:grpSpPr>
            <a:xfrm>
              <a:off x="711150" y="3712662"/>
              <a:ext cx="1446494" cy="1105123"/>
              <a:chOff x="711150" y="3712662"/>
              <a:chExt cx="1446494" cy="1105123"/>
            </a:xfrm>
            <a:solidFill>
              <a:schemeClr val="accent5"/>
            </a:solidFill>
          </p:grpSpPr>
          <p:sp>
            <p:nvSpPr>
              <p:cNvPr id="416" name="Freeform 415">
                <a:extLst>
                  <a:ext uri="{FF2B5EF4-FFF2-40B4-BE49-F238E27FC236}">
                    <a16:creationId xmlns:a16="http://schemas.microsoft.com/office/drawing/2014/main" id="{299C8626-923F-897D-E36B-956517BCF703}"/>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417" name="Freeform 416">
                <a:extLst>
                  <a:ext uri="{FF2B5EF4-FFF2-40B4-BE49-F238E27FC236}">
                    <a16:creationId xmlns:a16="http://schemas.microsoft.com/office/drawing/2014/main" id="{01C377FF-CCDC-EAC1-FB0F-70B3B31225A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418" name="Freeform 417">
                <a:extLst>
                  <a:ext uri="{FF2B5EF4-FFF2-40B4-BE49-F238E27FC236}">
                    <a16:creationId xmlns:a16="http://schemas.microsoft.com/office/drawing/2014/main" id="{BB0E13D5-4C7E-49EE-DCC3-289C76BA828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419" name="Freeform 418">
                <a:extLst>
                  <a:ext uri="{FF2B5EF4-FFF2-40B4-BE49-F238E27FC236}">
                    <a16:creationId xmlns:a16="http://schemas.microsoft.com/office/drawing/2014/main" id="{E7BFAC40-2237-2A57-775B-4D1D7BE67DAF}"/>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192560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structions">
    <p:bg>
      <p:bgPr>
        <a:solidFill>
          <a:schemeClr val="accent4"/>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EA1394-2483-9CCB-DA9F-67F5D9297736}"/>
              </a:ext>
            </a:extLst>
          </p:cNvPr>
          <p:cNvSpPr txBox="1"/>
          <p:nvPr userDrawn="1"/>
        </p:nvSpPr>
        <p:spPr>
          <a:xfrm>
            <a:off x="546100" y="1521581"/>
            <a:ext cx="3550412" cy="4708981"/>
          </a:xfrm>
          <a:prstGeom prst="rect">
            <a:avLst/>
          </a:prstGeom>
          <a:noFill/>
        </p:spPr>
        <p:txBody>
          <a:bodyPr wrap="square" lIns="0" tIns="0" rIns="0" bIns="0" rtlCol="0">
            <a:spAutoFit/>
          </a:bodyPr>
          <a:lstStyle/>
          <a:p>
            <a:pPr marL="0" indent="0">
              <a:spcBef>
                <a:spcPts val="1200"/>
              </a:spcBef>
              <a:buNone/>
            </a:pPr>
            <a:r>
              <a:rPr lang="en-US" sz="1400">
                <a:latin typeface="Arial" panose="020B0604020202020204" pitchFamily="34" charset="0"/>
                <a:cs typeface="Arial" panose="020B0604020202020204" pitchFamily="34" charset="0"/>
              </a:rPr>
              <a:t>Rights Around the World is a regular resource series from UNICEF UK’s Rights Respecting Schools Award that pairs global citizenship with learning about rights and selected stories from UNICEF’s work around the world. </a:t>
            </a:r>
          </a:p>
          <a:p>
            <a:pPr marL="0" indent="0">
              <a:spcBef>
                <a:spcPts val="1200"/>
              </a:spcBef>
              <a:buNone/>
            </a:pPr>
            <a:r>
              <a:rPr lang="en-US" sz="1400">
                <a:latin typeface="Arial" panose="020B0604020202020204" pitchFamily="34" charset="0"/>
                <a:cs typeface="Arial" panose="020B0604020202020204" pitchFamily="34" charset="0"/>
              </a:rPr>
              <a:t>If you are a Rights Respecting School, this resource will help you to meet Outcomes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1 and 9 of RRSA accreditation:</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young people and the wider school community know about and understand the United Nations Convention on the Rights of the Child and can share how it impacts on their lives and on the lives of children everywhere. </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and young people have taken action to claim their rights and promote </a:t>
            </a:r>
            <a:br>
              <a:rPr lang="en-US" sz="1400">
                <a:effectLst/>
                <a:latin typeface="Arial" panose="020B0604020202020204" pitchFamily="34" charset="0"/>
                <a:ea typeface="Times New Roman" panose="02020603050405020304" pitchFamily="18" charset="0"/>
                <a:cs typeface="Arial" panose="020B0604020202020204" pitchFamily="34" charset="0"/>
              </a:rPr>
            </a:br>
            <a:r>
              <a:rPr lang="en-US" sz="1400">
                <a:effectLst/>
                <a:latin typeface="Arial" panose="020B0604020202020204" pitchFamily="34" charset="0"/>
                <a:ea typeface="Times New Roman" panose="02020603050405020304" pitchFamily="18" charset="0"/>
                <a:cs typeface="Arial" panose="020B0604020202020204" pitchFamily="34" charset="0"/>
              </a:rPr>
              <a:t>the rights of others, locally and globally.</a:t>
            </a:r>
          </a:p>
          <a:p>
            <a:pPr marL="0" marR="0" lvl="0" indent="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None/>
              <a:tabLst/>
              <a:defRPr/>
            </a:pPr>
            <a:r>
              <a:rPr lang="en-US" sz="1400">
                <a:latin typeface="Arial" panose="020B0604020202020204" pitchFamily="34" charset="0"/>
                <a:cs typeface="Arial" panose="020B0604020202020204" pitchFamily="34" charset="0"/>
              </a:rPr>
              <a:t>This resources is separated into two parts. </a:t>
            </a:r>
          </a:p>
        </p:txBody>
      </p:sp>
      <p:sp>
        <p:nvSpPr>
          <p:cNvPr id="9" name="TextBox 8">
            <a:extLst>
              <a:ext uri="{FF2B5EF4-FFF2-40B4-BE49-F238E27FC236}">
                <a16:creationId xmlns:a16="http://schemas.microsoft.com/office/drawing/2014/main" id="{F54BB345-F3D9-3476-7859-6A040A4C09DC}"/>
              </a:ext>
            </a:extLst>
          </p:cNvPr>
          <p:cNvSpPr txBox="1"/>
          <p:nvPr userDrawn="1"/>
        </p:nvSpPr>
        <p:spPr>
          <a:xfrm>
            <a:off x="4467861" y="1521581"/>
            <a:ext cx="7178039" cy="718039"/>
          </a:xfrm>
          <a:prstGeom prst="roundRect">
            <a:avLst>
              <a:gd name="adj" fmla="val 11573"/>
            </a:avLst>
          </a:prstGeom>
          <a:solidFill>
            <a:schemeClr val="bg1"/>
          </a:solidFill>
          <a:ln w="25400">
            <a:solidFill>
              <a:schemeClr val="tx1"/>
            </a:solidFill>
          </a:ln>
          <a:effectLst/>
        </p:spPr>
        <p:txBody>
          <a:bodyPr wrap="square" lIns="684000" tIns="108000" rIns="108000" bIns="108000" rtlCol="0">
            <a:spAutoFit/>
          </a:bodyPr>
          <a:lstStyle/>
          <a:p>
            <a:pPr marL="0" indent="0">
              <a:spcBef>
                <a:spcPts val="600"/>
              </a:spcBef>
              <a:buNone/>
            </a:pPr>
            <a:r>
              <a:rPr lang="en-US" sz="1400">
                <a:latin typeface="Arial" panose="020B0604020202020204" pitchFamily="34" charset="0"/>
                <a:cs typeface="Arial" panose="020B0604020202020204" pitchFamily="34" charset="0"/>
              </a:rPr>
              <a:t>For use in assemblies, tutor time, circle time or a similar session where adults present and discuss a story or topic with children and young people.</a:t>
            </a:r>
          </a:p>
        </p:txBody>
      </p:sp>
      <p:sp>
        <p:nvSpPr>
          <p:cNvPr id="12" name="Footer Placeholder 11">
            <a:extLst>
              <a:ext uri="{FF2B5EF4-FFF2-40B4-BE49-F238E27FC236}">
                <a16:creationId xmlns:a16="http://schemas.microsoft.com/office/drawing/2014/main" id="{7B363C67-D05F-E34B-0AA4-3CAB8B3E9CAE}"/>
              </a:ext>
            </a:extLst>
          </p:cNvPr>
          <p:cNvSpPr>
            <a:spLocks noGrp="1"/>
          </p:cNvSpPr>
          <p:nvPr>
            <p:ph type="ftr" sz="quarter" idx="10"/>
          </p:nvPr>
        </p:nvSpPr>
        <p:spPr/>
        <p:txBody>
          <a:bodyPr/>
          <a:lstStyle/>
          <a:p>
            <a:r>
              <a:rPr lang="en-US"/>
              <a:t>INSERT FOOTER HERE</a:t>
            </a:r>
          </a:p>
        </p:txBody>
      </p:sp>
      <p:sp>
        <p:nvSpPr>
          <p:cNvPr id="13" name="Slide Number Placeholder 12">
            <a:extLst>
              <a:ext uri="{FF2B5EF4-FFF2-40B4-BE49-F238E27FC236}">
                <a16:creationId xmlns:a16="http://schemas.microsoft.com/office/drawing/2014/main" id="{A2D4C9C0-5C64-0EF4-E53A-57982BC02CAF}"/>
              </a:ext>
            </a:extLst>
          </p:cNvPr>
          <p:cNvSpPr>
            <a:spLocks noGrp="1"/>
          </p:cNvSpPr>
          <p:nvPr>
            <p:ph type="sldNum" sz="quarter" idx="11"/>
          </p:nvPr>
        </p:nvSpPr>
        <p:spPr/>
        <p:txBody>
          <a:bodyPr/>
          <a:lstStyle/>
          <a:p>
            <a:fld id="{B700715A-75CD-0942-A2C0-E097070BAE3D}" type="slidenum">
              <a:rPr lang="en-US" smtClean="0"/>
              <a:pPr/>
              <a:t>‹#›</a:t>
            </a:fld>
            <a:endParaRPr lang="en-US"/>
          </a:p>
        </p:txBody>
      </p:sp>
      <p:sp>
        <p:nvSpPr>
          <p:cNvPr id="15" name="TextBox 14">
            <a:extLst>
              <a:ext uri="{FF2B5EF4-FFF2-40B4-BE49-F238E27FC236}">
                <a16:creationId xmlns:a16="http://schemas.microsoft.com/office/drawing/2014/main" id="{877677BE-12B0-BE2A-CF81-817F33FC8BA5}"/>
              </a:ext>
            </a:extLst>
          </p:cNvPr>
          <p:cNvSpPr txBox="1"/>
          <p:nvPr userDrawn="1"/>
        </p:nvSpPr>
        <p:spPr>
          <a:xfrm>
            <a:off x="4467861" y="2424802"/>
            <a:ext cx="7178039" cy="3805759"/>
          </a:xfrm>
          <a:prstGeom prst="roundRect">
            <a:avLst>
              <a:gd name="adj" fmla="val 2011"/>
            </a:avLst>
          </a:prstGeom>
          <a:solidFill>
            <a:schemeClr val="bg1"/>
          </a:solidFill>
          <a:ln w="25400">
            <a:solidFill>
              <a:schemeClr val="tx1"/>
            </a:solidFill>
          </a:ln>
          <a:effectLst/>
        </p:spPr>
        <p:txBody>
          <a:bodyPr wrap="square" lIns="684000" tIns="108000" rIns="108000" bIns="108000" rtlCol="0">
            <a:noAutofit/>
          </a:bodyPr>
          <a:lstStyle/>
          <a:p>
            <a:pPr marL="0" indent="0" algn="l">
              <a:spcBef>
                <a:spcPts val="900"/>
              </a:spcBef>
              <a:buNone/>
            </a:pPr>
            <a:r>
              <a:rPr lang="en-US" sz="1400">
                <a:latin typeface="+mn-lt"/>
                <a:cs typeface="Arial"/>
              </a:rPr>
              <a:t>Filled with activity ideas for building greater understanding on the themes within the story as well as ideas for taking the learning out into the world or building on that learning through creation of a Rights Around the World display board of a passport (or learning journal). </a:t>
            </a:r>
          </a:p>
          <a:p>
            <a:pPr marL="0" indent="0" algn="l">
              <a:spcBef>
                <a:spcPts val="900"/>
              </a:spcBef>
              <a:buNone/>
            </a:pPr>
            <a:r>
              <a:rPr lang="en-US" sz="1400">
                <a:latin typeface="Arial" panose="020B0604020202020204" pitchFamily="34" charset="0"/>
                <a:cs typeface="Arial" panose="020B0604020202020204" pitchFamily="34" charset="0"/>
              </a:rPr>
              <a:t>Throughout the pack you will see some items labeled with stars. These are to give you, as the educator, an idea of the level at which the content is pitched. </a:t>
            </a:r>
          </a:p>
          <a:p>
            <a:pPr marL="0" indent="0" algn="l" defTabSz="914400" rtl="0" eaLnBrk="1" latinLnBrk="0" hangingPunct="1">
              <a:spcBef>
                <a:spcPts val="900"/>
              </a:spcBef>
              <a:buClr>
                <a:schemeClr val="accent1"/>
              </a:buClr>
              <a:buFont typeface="Arial" panose="020B0604020202020204" pitchFamily="34" charset="0"/>
              <a:buNone/>
              <a:tabLst/>
            </a:pPr>
            <a:r>
              <a:rPr lang="en-US" sz="1400" b="1" kern="1200">
                <a:solidFill>
                  <a:schemeClr val="tx1"/>
                </a:solidFill>
                <a:effectLst/>
                <a:latin typeface="Arial" panose="020B0604020202020204" pitchFamily="34" charset="0"/>
                <a:cs typeface="Arial" panose="020B0604020202020204" pitchFamily="34" charset="0"/>
              </a:rPr>
              <a:t>      One star: </a:t>
            </a:r>
            <a:r>
              <a:rPr lang="en-US" sz="1400" kern="1200">
                <a:solidFill>
                  <a:schemeClr val="tx1"/>
                </a:solidFill>
                <a:effectLst/>
                <a:latin typeface="Arial" panose="020B0604020202020204" pitchFamily="34" charset="0"/>
                <a:cs typeface="Arial" panose="020B0604020202020204" pitchFamily="34" charset="0"/>
              </a:rPr>
              <a:t>simple - for children in </a:t>
            </a:r>
            <a:r>
              <a:rPr lang="en-GB" sz="1400" kern="1200">
                <a:solidFill>
                  <a:schemeClr val="tx1"/>
                </a:solidFill>
                <a:effectLst/>
                <a:latin typeface="Arial" panose="020B0604020202020204" pitchFamily="34" charset="0"/>
                <a:cs typeface="Arial" panose="020B0604020202020204" pitchFamily="34" charset="0"/>
              </a:rPr>
              <a:t>early years settings and/or those more confident with simpler concepts. </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a:solidFill>
                  <a:schemeClr val="tx1"/>
                </a:solidFill>
                <a:effectLst/>
                <a:latin typeface="Arial" panose="020B0604020202020204" pitchFamily="34" charset="0"/>
                <a:cs typeface="Arial" panose="020B0604020202020204" pitchFamily="34" charset="0"/>
              </a:rPr>
              <a:t>          Two stars: </a:t>
            </a:r>
            <a:r>
              <a:rPr lang="en-GB" sz="1400" kern="1200">
                <a:solidFill>
                  <a:schemeClr val="tx1"/>
                </a:solidFill>
                <a:effectLst/>
                <a:latin typeface="Arial" panose="020B0604020202020204" pitchFamily="34" charset="0"/>
                <a:cs typeface="Arial" panose="020B0604020202020204" pitchFamily="34" charset="0"/>
              </a:rPr>
              <a:t>intermediate - for children and young people who have a good level of comprehension and reflection ability.</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a:solidFill>
                  <a:schemeClr val="tx1"/>
                </a:solidFill>
                <a:effectLst/>
                <a:latin typeface="Arial" panose="020B0604020202020204" pitchFamily="34" charset="0"/>
                <a:cs typeface="Arial" panose="020B0604020202020204" pitchFamily="34" charset="0"/>
              </a:rPr>
              <a:t>              Three stars: </a:t>
            </a:r>
            <a:r>
              <a:rPr lang="en-GB" sz="1400" kern="1200">
                <a:solidFill>
                  <a:schemeClr val="tx1"/>
                </a:solidFill>
                <a:effectLst/>
                <a:latin typeface="Arial" panose="020B0604020202020204" pitchFamily="34" charset="0"/>
                <a:cs typeface="Arial" panose="020B0604020202020204" pitchFamily="34" charset="0"/>
              </a:rPr>
              <a:t>advanced – for young people who have the confidence and maturity to explore more challenging themes</a:t>
            </a:r>
            <a:r>
              <a:rPr lang="en-GB" sz="1400">
                <a:latin typeface="+mn-lt"/>
                <a:cs typeface="Arial"/>
              </a:rPr>
              <a:t>, concepts and ideas.</a:t>
            </a:r>
          </a:p>
          <a:p>
            <a:pPr marL="0" indent="0" algn="l">
              <a:spcBef>
                <a:spcPts val="900"/>
              </a:spcBef>
              <a:buNone/>
            </a:pPr>
            <a:r>
              <a:rPr lang="en-GB" sz="1400">
                <a:latin typeface="+mn-lt"/>
                <a:cs typeface="Arial"/>
              </a:rPr>
              <a:t>You know your children and young people best so feel free to adapt this resource and always review content before you use it within your setting.</a:t>
            </a:r>
          </a:p>
        </p:txBody>
      </p:sp>
      <p:sp>
        <p:nvSpPr>
          <p:cNvPr id="18" name="Rounded Rectangle 17">
            <a:extLst>
              <a:ext uri="{FF2B5EF4-FFF2-40B4-BE49-F238E27FC236}">
                <a16:creationId xmlns:a16="http://schemas.microsoft.com/office/drawing/2014/main" id="{B1389123-CDDC-F119-6CD0-6B495091CF4D}"/>
              </a:ext>
            </a:extLst>
          </p:cNvPr>
          <p:cNvSpPr/>
          <p:nvPr userDrawn="1"/>
        </p:nvSpPr>
        <p:spPr>
          <a:xfrm>
            <a:off x="4595876" y="1665038"/>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grpSp>
        <p:nvGrpSpPr>
          <p:cNvPr id="36" name="Group 35">
            <a:extLst>
              <a:ext uri="{FF2B5EF4-FFF2-40B4-BE49-F238E27FC236}">
                <a16:creationId xmlns:a16="http://schemas.microsoft.com/office/drawing/2014/main" id="{B82FCC34-C56F-17EF-32B3-A002019EBDD3}"/>
              </a:ext>
            </a:extLst>
          </p:cNvPr>
          <p:cNvGrpSpPr/>
          <p:nvPr userDrawn="1"/>
        </p:nvGrpSpPr>
        <p:grpSpPr>
          <a:xfrm>
            <a:off x="5146846" y="4063644"/>
            <a:ext cx="244431" cy="211383"/>
            <a:chOff x="7714236" y="165280"/>
            <a:chExt cx="534414" cy="462159"/>
          </a:xfrm>
        </p:grpSpPr>
        <p:sp>
          <p:nvSpPr>
            <p:cNvPr id="20" name="Rounded Rectangle 19">
              <a:extLst>
                <a:ext uri="{FF2B5EF4-FFF2-40B4-BE49-F238E27FC236}">
                  <a16:creationId xmlns:a16="http://schemas.microsoft.com/office/drawing/2014/main" id="{A1176C7F-F111-6FAF-849C-EDECFBF0FE01}"/>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1" name="5-point Star 20">
              <a:extLst>
                <a:ext uri="{FF2B5EF4-FFF2-40B4-BE49-F238E27FC236}">
                  <a16:creationId xmlns:a16="http://schemas.microsoft.com/office/drawing/2014/main" id="{FD77D772-F1E7-8496-5658-511F323B6E8C}"/>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35" name="Group 34">
            <a:extLst>
              <a:ext uri="{FF2B5EF4-FFF2-40B4-BE49-F238E27FC236}">
                <a16:creationId xmlns:a16="http://schemas.microsoft.com/office/drawing/2014/main" id="{55D62CFD-673D-72CC-7E29-30991006B98D}"/>
              </a:ext>
            </a:extLst>
          </p:cNvPr>
          <p:cNvGrpSpPr/>
          <p:nvPr userDrawn="1"/>
        </p:nvGrpSpPr>
        <p:grpSpPr>
          <a:xfrm>
            <a:off x="5146847" y="4613386"/>
            <a:ext cx="434668" cy="211383"/>
            <a:chOff x="7714236" y="673280"/>
            <a:chExt cx="950339" cy="462159"/>
          </a:xfrm>
        </p:grpSpPr>
        <p:sp>
          <p:nvSpPr>
            <p:cNvPr id="26" name="Rounded Rectangle 25">
              <a:extLst>
                <a:ext uri="{FF2B5EF4-FFF2-40B4-BE49-F238E27FC236}">
                  <a16:creationId xmlns:a16="http://schemas.microsoft.com/office/drawing/2014/main" id="{6DF6DAD8-B94A-692D-E880-CE09DB17ACD2}"/>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7" name="5-point Star 26">
              <a:extLst>
                <a:ext uri="{FF2B5EF4-FFF2-40B4-BE49-F238E27FC236}">
                  <a16:creationId xmlns:a16="http://schemas.microsoft.com/office/drawing/2014/main" id="{6CE88ABF-5439-F741-4261-83E1BCA886BC}"/>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8" name="5-point Star 27">
              <a:extLst>
                <a:ext uri="{FF2B5EF4-FFF2-40B4-BE49-F238E27FC236}">
                  <a16:creationId xmlns:a16="http://schemas.microsoft.com/office/drawing/2014/main" id="{9505E020-2CEB-1EE0-CB48-C55C96A325AC}"/>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34" name="Group 33">
            <a:extLst>
              <a:ext uri="{FF2B5EF4-FFF2-40B4-BE49-F238E27FC236}">
                <a16:creationId xmlns:a16="http://schemas.microsoft.com/office/drawing/2014/main" id="{1BDD4C78-3ABE-D67D-9D60-A734105CFCA2}"/>
              </a:ext>
            </a:extLst>
          </p:cNvPr>
          <p:cNvGrpSpPr/>
          <p:nvPr userDrawn="1"/>
        </p:nvGrpSpPr>
        <p:grpSpPr>
          <a:xfrm>
            <a:off x="5146846" y="5143814"/>
            <a:ext cx="627809" cy="211383"/>
            <a:chOff x="7714236" y="1187630"/>
            <a:chExt cx="1372614" cy="462159"/>
          </a:xfrm>
        </p:grpSpPr>
        <p:sp>
          <p:nvSpPr>
            <p:cNvPr id="30" name="Rounded Rectangle 29">
              <a:extLst>
                <a:ext uri="{FF2B5EF4-FFF2-40B4-BE49-F238E27FC236}">
                  <a16:creationId xmlns:a16="http://schemas.microsoft.com/office/drawing/2014/main" id="{58D7DC84-9DE3-7FA9-1837-C7F7D13EEF49}"/>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1" name="5-point Star 30">
              <a:extLst>
                <a:ext uri="{FF2B5EF4-FFF2-40B4-BE49-F238E27FC236}">
                  <a16:creationId xmlns:a16="http://schemas.microsoft.com/office/drawing/2014/main" id="{7EE6DDF6-1B23-E974-E027-2E020FFF73B3}"/>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2" name="5-point Star 31">
              <a:extLst>
                <a:ext uri="{FF2B5EF4-FFF2-40B4-BE49-F238E27FC236}">
                  <a16:creationId xmlns:a16="http://schemas.microsoft.com/office/drawing/2014/main" id="{1DD47229-55BA-0699-DBF9-8DB55528ED8C}"/>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3" name="5-point Star 32">
              <a:extLst>
                <a:ext uri="{FF2B5EF4-FFF2-40B4-BE49-F238E27FC236}">
                  <a16:creationId xmlns:a16="http://schemas.microsoft.com/office/drawing/2014/main" id="{EA36EC7C-4B70-D4C3-AB4E-3F38ECE0A0BF}"/>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
        <p:nvSpPr>
          <p:cNvPr id="37" name="Title 2">
            <a:extLst>
              <a:ext uri="{FF2B5EF4-FFF2-40B4-BE49-F238E27FC236}">
                <a16:creationId xmlns:a16="http://schemas.microsoft.com/office/drawing/2014/main" id="{22542E25-F4C1-0726-8FD4-16972B6977C9}"/>
              </a:ext>
            </a:extLst>
          </p:cNvPr>
          <p:cNvSpPr txBox="1">
            <a:spLocks/>
          </p:cNvSpPr>
          <p:nvPr userDrawn="1"/>
        </p:nvSpPr>
        <p:spPr>
          <a:xfrm>
            <a:off x="479426" y="494158"/>
            <a:ext cx="5157216" cy="639837"/>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pPr algn="l">
              <a:spcBef>
                <a:spcPts val="600"/>
              </a:spcBef>
            </a:pPr>
            <a:r>
              <a:rPr lang="en-US" sz="3200" b="1">
                <a:solidFill>
                  <a:sysClr val="windowText" lastClr="000000"/>
                </a:solidFill>
                <a:latin typeface="+mj-lt"/>
              </a:rPr>
              <a:t>How to use this resource</a:t>
            </a:r>
            <a:endParaRPr lang="en-GB" sz="3200" b="1">
              <a:solidFill>
                <a:sysClr val="windowText" lastClr="000000"/>
              </a:solidFill>
              <a:latin typeface="+mj-lt"/>
            </a:endParaRPr>
          </a:p>
        </p:txBody>
      </p:sp>
      <p:sp>
        <p:nvSpPr>
          <p:cNvPr id="38" name="Rounded Rectangle 37">
            <a:extLst>
              <a:ext uri="{FF2B5EF4-FFF2-40B4-BE49-F238E27FC236}">
                <a16:creationId xmlns:a16="http://schemas.microsoft.com/office/drawing/2014/main" id="{516308A1-07A4-9FB5-0E99-F07E55983BAA}"/>
              </a:ext>
            </a:extLst>
          </p:cNvPr>
          <p:cNvSpPr/>
          <p:nvPr userDrawn="1"/>
        </p:nvSpPr>
        <p:spPr>
          <a:xfrm>
            <a:off x="4595876" y="2567500"/>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Tree>
    <p:extLst>
      <p:ext uri="{BB962C8B-B14F-4D97-AF65-F5344CB8AC3E}">
        <p14:creationId xmlns:p14="http://schemas.microsoft.com/office/powerpoint/2010/main" val="234416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315078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Text Placeholder 8">
            <a:extLst>
              <a:ext uri="{FF2B5EF4-FFF2-40B4-BE49-F238E27FC236}">
                <a16:creationId xmlns:a16="http://schemas.microsoft.com/office/drawing/2014/main" id="{006F37E0-D0CF-D8B3-2939-17B35CBF89B4}"/>
              </a:ext>
            </a:extLst>
          </p:cNvPr>
          <p:cNvSpPr>
            <a:spLocks noGrp="1"/>
          </p:cNvSpPr>
          <p:nvPr>
            <p:ph type="body" sz="quarter" idx="14"/>
          </p:nvPr>
        </p:nvSpPr>
        <p:spPr>
          <a:xfrm>
            <a:off x="479425" y="1752600"/>
            <a:ext cx="5994526" cy="46169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995239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ory + 1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3" name="Picture Placeholder 2">
            <a:extLst>
              <a:ext uri="{FF2B5EF4-FFF2-40B4-BE49-F238E27FC236}">
                <a16:creationId xmlns:a16="http://schemas.microsoft.com/office/drawing/2014/main" id="{E700D461-FE20-54E8-A0F1-3858373D84E5}"/>
              </a:ext>
            </a:extLst>
          </p:cNvPr>
          <p:cNvSpPr>
            <a:spLocks noGrp="1"/>
          </p:cNvSpPr>
          <p:nvPr>
            <p:ph type="pic" sz="quarter" idx="17"/>
          </p:nvPr>
        </p:nvSpPr>
        <p:spPr>
          <a:xfrm>
            <a:off x="5838107" y="621688"/>
            <a:ext cx="5709809" cy="5508952"/>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0" name="Text Placeholder 17">
            <a:extLst>
              <a:ext uri="{FF2B5EF4-FFF2-40B4-BE49-F238E27FC236}">
                <a16:creationId xmlns:a16="http://schemas.microsoft.com/office/drawing/2014/main" id="{EDF650F4-21B0-E64C-AB3C-C19142DAAC78}"/>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11" name="Text Placeholder 8">
            <a:extLst>
              <a:ext uri="{FF2B5EF4-FFF2-40B4-BE49-F238E27FC236}">
                <a16:creationId xmlns:a16="http://schemas.microsoft.com/office/drawing/2014/main" id="{D5B602B6-0265-0152-C8F4-F7948B4978DA}"/>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9859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ry + 2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14" name="Picture Placeholder 13">
            <a:extLst>
              <a:ext uri="{FF2B5EF4-FFF2-40B4-BE49-F238E27FC236}">
                <a16:creationId xmlns:a16="http://schemas.microsoft.com/office/drawing/2014/main" id="{B27A77C2-B69E-C198-94E9-252E36906864}"/>
              </a:ext>
            </a:extLst>
          </p:cNvPr>
          <p:cNvSpPr>
            <a:spLocks noGrp="1"/>
          </p:cNvSpPr>
          <p:nvPr>
            <p:ph type="pic" sz="quarter" idx="15"/>
          </p:nvPr>
        </p:nvSpPr>
        <p:spPr>
          <a:xfrm>
            <a:off x="5838107" y="621687"/>
            <a:ext cx="5741414" cy="2379834"/>
          </a:xfrm>
          <a:prstGeom prst="roundRect">
            <a:avLst>
              <a:gd name="adj" fmla="val 4989"/>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7" name="Picture Placeholder 16">
            <a:extLst>
              <a:ext uri="{FF2B5EF4-FFF2-40B4-BE49-F238E27FC236}">
                <a16:creationId xmlns:a16="http://schemas.microsoft.com/office/drawing/2014/main" id="{8D83F3A5-A269-5765-3620-C62809E04815}"/>
              </a:ext>
            </a:extLst>
          </p:cNvPr>
          <p:cNvSpPr>
            <a:spLocks noGrp="1"/>
          </p:cNvSpPr>
          <p:nvPr>
            <p:ph type="pic" sz="quarter" idx="17"/>
          </p:nvPr>
        </p:nvSpPr>
        <p:spPr>
          <a:xfrm>
            <a:off x="5838107" y="3657160"/>
            <a:ext cx="5709809" cy="2473479"/>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21" name="Text Placeholder 17">
            <a:extLst>
              <a:ext uri="{FF2B5EF4-FFF2-40B4-BE49-F238E27FC236}">
                <a16:creationId xmlns:a16="http://schemas.microsoft.com/office/drawing/2014/main" id="{3122AB62-6B56-3F3E-1CFE-217EE1D42B3E}"/>
              </a:ext>
            </a:extLst>
          </p:cNvPr>
          <p:cNvSpPr>
            <a:spLocks noGrp="1"/>
          </p:cNvSpPr>
          <p:nvPr>
            <p:ph type="body" sz="quarter" idx="18"/>
          </p:nvPr>
        </p:nvSpPr>
        <p:spPr>
          <a:xfrm>
            <a:off x="5838107" y="3142650"/>
            <a:ext cx="5741414"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2" name="Text Placeholder 17">
            <a:extLst>
              <a:ext uri="{FF2B5EF4-FFF2-40B4-BE49-F238E27FC236}">
                <a16:creationId xmlns:a16="http://schemas.microsoft.com/office/drawing/2014/main" id="{9CD6253C-CD7D-01EA-70FE-57F4CECF0381}"/>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3" name="Text Placeholder 8">
            <a:extLst>
              <a:ext uri="{FF2B5EF4-FFF2-40B4-BE49-F238E27FC236}">
                <a16:creationId xmlns:a16="http://schemas.microsoft.com/office/drawing/2014/main" id="{E2CC8DC6-9469-0148-F94E-0D3EED436FC4}"/>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9721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y + 3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9" name="Text Placeholder 8">
            <a:extLst>
              <a:ext uri="{FF2B5EF4-FFF2-40B4-BE49-F238E27FC236}">
                <a16:creationId xmlns:a16="http://schemas.microsoft.com/office/drawing/2014/main" id="{C27197AE-58F7-D06B-5ADC-050C93891DDF}"/>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Picture Placeholder 12">
            <a:extLst>
              <a:ext uri="{FF2B5EF4-FFF2-40B4-BE49-F238E27FC236}">
                <a16:creationId xmlns:a16="http://schemas.microsoft.com/office/drawing/2014/main" id="{2FABA22B-4693-9376-62E5-8F0DC639D3EF}"/>
              </a:ext>
            </a:extLst>
          </p:cNvPr>
          <p:cNvSpPr>
            <a:spLocks noGrp="1"/>
          </p:cNvSpPr>
          <p:nvPr>
            <p:ph type="pic" sz="quarter" idx="15"/>
          </p:nvPr>
        </p:nvSpPr>
        <p:spPr>
          <a:xfrm>
            <a:off x="5838107" y="621687"/>
            <a:ext cx="2506676" cy="2379834"/>
          </a:xfrm>
          <a:prstGeom prst="roundRect">
            <a:avLst>
              <a:gd name="adj" fmla="val 4989"/>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5" name="Picture Placeholder 14">
            <a:extLst>
              <a:ext uri="{FF2B5EF4-FFF2-40B4-BE49-F238E27FC236}">
                <a16:creationId xmlns:a16="http://schemas.microsoft.com/office/drawing/2014/main" id="{1C452F40-8CA2-214F-D98A-3F81F9064FE3}"/>
              </a:ext>
            </a:extLst>
          </p:cNvPr>
          <p:cNvSpPr>
            <a:spLocks noGrp="1"/>
          </p:cNvSpPr>
          <p:nvPr>
            <p:ph type="pic" sz="quarter" idx="16"/>
          </p:nvPr>
        </p:nvSpPr>
        <p:spPr>
          <a:xfrm>
            <a:off x="8740588" y="629373"/>
            <a:ext cx="2807329" cy="2379834"/>
          </a:xfrm>
          <a:prstGeom prst="roundRect">
            <a:avLst>
              <a:gd name="adj" fmla="val 4613"/>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6" name="Picture Placeholder 15">
            <a:extLst>
              <a:ext uri="{FF2B5EF4-FFF2-40B4-BE49-F238E27FC236}">
                <a16:creationId xmlns:a16="http://schemas.microsoft.com/office/drawing/2014/main" id="{0ABFB129-50C8-DF8C-073B-ECF03A7A7D60}"/>
              </a:ext>
            </a:extLst>
          </p:cNvPr>
          <p:cNvSpPr>
            <a:spLocks noGrp="1"/>
          </p:cNvSpPr>
          <p:nvPr>
            <p:ph type="pic" sz="quarter" idx="17"/>
          </p:nvPr>
        </p:nvSpPr>
        <p:spPr>
          <a:xfrm>
            <a:off x="5838107" y="3657160"/>
            <a:ext cx="5709809" cy="2473479"/>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8" name="Text Placeholder 17">
            <a:extLst>
              <a:ext uri="{FF2B5EF4-FFF2-40B4-BE49-F238E27FC236}">
                <a16:creationId xmlns:a16="http://schemas.microsoft.com/office/drawing/2014/main" id="{79218023-F8BB-BB7C-162F-7BED404FECBB}"/>
              </a:ext>
            </a:extLst>
          </p:cNvPr>
          <p:cNvSpPr>
            <a:spLocks noGrp="1"/>
          </p:cNvSpPr>
          <p:nvPr>
            <p:ph type="body" sz="quarter" idx="18"/>
          </p:nvPr>
        </p:nvSpPr>
        <p:spPr>
          <a:xfrm>
            <a:off x="5838107" y="3142650"/>
            <a:ext cx="2616200"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19" name="Text Placeholder 17">
            <a:extLst>
              <a:ext uri="{FF2B5EF4-FFF2-40B4-BE49-F238E27FC236}">
                <a16:creationId xmlns:a16="http://schemas.microsoft.com/office/drawing/2014/main" id="{48120D07-035C-4FCA-BCF4-05776032BFE5}"/>
              </a:ext>
            </a:extLst>
          </p:cNvPr>
          <p:cNvSpPr>
            <a:spLocks noGrp="1"/>
          </p:cNvSpPr>
          <p:nvPr>
            <p:ph type="body" sz="quarter" idx="19"/>
          </p:nvPr>
        </p:nvSpPr>
        <p:spPr>
          <a:xfrm>
            <a:off x="8740588" y="3142650"/>
            <a:ext cx="2971987"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0" name="Text Placeholder 17">
            <a:extLst>
              <a:ext uri="{FF2B5EF4-FFF2-40B4-BE49-F238E27FC236}">
                <a16:creationId xmlns:a16="http://schemas.microsoft.com/office/drawing/2014/main" id="{13181C11-A948-EAF0-5129-08272FEA7A10}"/>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Tree>
    <p:extLst>
      <p:ext uri="{BB962C8B-B14F-4D97-AF65-F5344CB8AC3E}">
        <p14:creationId xmlns:p14="http://schemas.microsoft.com/office/powerpoint/2010/main" val="253440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tory">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B0381-4176-2566-2777-E6D60206A8BC}"/>
              </a:ext>
            </a:extLst>
          </p:cNvPr>
          <p:cNvSpPr/>
          <p:nvPr userDrawn="1"/>
        </p:nvSpPr>
        <p:spPr>
          <a:xfrm>
            <a:off x="6410425" y="0"/>
            <a:ext cx="5781575"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5" y="496779"/>
            <a:ext cx="5616575" cy="651222"/>
          </a:xfrm>
        </p:spPr>
        <p:txBody>
          <a:bodyPr/>
          <a:lstStyle/>
          <a:p>
            <a:r>
              <a:rPr lang="en-GB"/>
              <a:t>Title here</a:t>
            </a:r>
          </a:p>
        </p:txBody>
      </p:sp>
      <p:sp>
        <p:nvSpPr>
          <p:cNvPr id="16" name="Media Placeholder 15">
            <a:extLst>
              <a:ext uri="{FF2B5EF4-FFF2-40B4-BE49-F238E27FC236}">
                <a16:creationId xmlns:a16="http://schemas.microsoft.com/office/drawing/2014/main" id="{30A5DA5D-6920-379D-A315-09BBB9F6A075}"/>
              </a:ext>
            </a:extLst>
          </p:cNvPr>
          <p:cNvSpPr>
            <a:spLocks noGrp="1"/>
          </p:cNvSpPr>
          <p:nvPr>
            <p:ph type="media" sz="quarter" idx="15"/>
          </p:nvPr>
        </p:nvSpPr>
        <p:spPr>
          <a:xfrm>
            <a:off x="479425" y="1752598"/>
            <a:ext cx="6495457" cy="3653695"/>
          </a:xfrm>
          <a:prstGeom prst="roundRect">
            <a:avLst>
              <a:gd name="adj" fmla="val 4493"/>
            </a:avLst>
          </a:prstGeom>
          <a:solidFill>
            <a:schemeClr val="tx1"/>
          </a:solidFill>
          <a:effectLst>
            <a:outerShdw dist="127000" dir="2700000" algn="tl" rotWithShape="0">
              <a:schemeClr val="accent3"/>
            </a:outerShdw>
          </a:effectLst>
        </p:spPr>
        <p:txBody>
          <a:bodyPr>
            <a:noAutofit/>
          </a:bodyPr>
          <a:lstStyle/>
          <a:p>
            <a:endParaRPr lang="en-GB"/>
          </a:p>
        </p:txBody>
      </p:sp>
      <p:sp>
        <p:nvSpPr>
          <p:cNvPr id="3" name="Text Placeholder 8">
            <a:extLst>
              <a:ext uri="{FF2B5EF4-FFF2-40B4-BE49-F238E27FC236}">
                <a16:creationId xmlns:a16="http://schemas.microsoft.com/office/drawing/2014/main" id="{119685AD-F63C-BFB5-C824-796EC9FE8E8A}"/>
              </a:ext>
            </a:extLst>
          </p:cNvPr>
          <p:cNvSpPr>
            <a:spLocks noGrp="1"/>
          </p:cNvSpPr>
          <p:nvPr>
            <p:ph type="body" sz="quarter" idx="14"/>
          </p:nvPr>
        </p:nvSpPr>
        <p:spPr>
          <a:xfrm>
            <a:off x="746570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9115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C607E1-5540-6D45-9AA5-135D5E848CD1}"/>
              </a:ext>
            </a:extLst>
          </p:cNvPr>
          <p:cNvSpPr>
            <a:spLocks noGrp="1"/>
          </p:cNvSpPr>
          <p:nvPr>
            <p:ph type="title"/>
          </p:nvPr>
        </p:nvSpPr>
        <p:spPr>
          <a:xfrm>
            <a:off x="479426" y="488466"/>
            <a:ext cx="5994526" cy="651222"/>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54CDB94-56AD-ED4A-BFF0-D7CC46DDC46D}"/>
              </a:ext>
            </a:extLst>
          </p:cNvPr>
          <p:cNvSpPr>
            <a:spLocks noGrp="1"/>
          </p:cNvSpPr>
          <p:nvPr>
            <p:ph type="body" idx="1"/>
          </p:nvPr>
        </p:nvSpPr>
        <p:spPr>
          <a:xfrm>
            <a:off x="479427" y="1905506"/>
            <a:ext cx="11233148" cy="2339102"/>
          </a:xfrm>
          <a:prstGeom prst="rect">
            <a:avLst/>
          </a:prstGeom>
        </p:spPr>
        <p:txBody>
          <a:bodyPr vert="horz" wrap="square" lIns="0" tIns="0" rIns="0" bIns="0" rtlCol="0" anchor="t">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EF5E81DA-B1C5-5049-A0FF-FF42FB6F5C6A}"/>
              </a:ext>
            </a:extLst>
          </p:cNvPr>
          <p:cNvSpPr>
            <a:spLocks noGrp="1"/>
          </p:cNvSpPr>
          <p:nvPr>
            <p:ph type="ftr" sz="quarter" idx="3"/>
          </p:nvPr>
        </p:nvSpPr>
        <p:spPr>
          <a:xfrm>
            <a:off x="8156448" y="6509489"/>
            <a:ext cx="3423074" cy="123111"/>
          </a:xfrm>
          <a:prstGeom prst="rect">
            <a:avLst/>
          </a:prstGeom>
        </p:spPr>
        <p:txBody>
          <a:bodyPr vert="horz" wrap="square" lIns="0" tIns="0" rIns="0" bIns="0" rtlCol="0" anchor="t">
            <a:spAutoFit/>
          </a:bodyPr>
          <a:lstStyle>
            <a:lvl1pPr algn="r">
              <a:lnSpc>
                <a:spcPct val="100000"/>
              </a:lnSpc>
              <a:defRPr sz="800" b="1" i="0" spc="0">
                <a:solidFill>
                  <a:schemeClr val="tx1"/>
                </a:solidFill>
                <a:latin typeface="+mj-lt"/>
              </a:defRPr>
            </a:lvl1pPr>
          </a:lstStyle>
          <a:p>
            <a:r>
              <a:rPr lang="en-US"/>
              <a:t>INSERT FOOTER HERE</a:t>
            </a:r>
          </a:p>
        </p:txBody>
      </p:sp>
      <p:sp>
        <p:nvSpPr>
          <p:cNvPr id="6" name="Slide Number Placeholder 5">
            <a:extLst>
              <a:ext uri="{FF2B5EF4-FFF2-40B4-BE49-F238E27FC236}">
                <a16:creationId xmlns:a16="http://schemas.microsoft.com/office/drawing/2014/main" id="{CA6130E8-0C2C-1541-B8AA-92D792A37F37}"/>
              </a:ext>
            </a:extLst>
          </p:cNvPr>
          <p:cNvSpPr>
            <a:spLocks noGrp="1" noChangeAspect="1"/>
          </p:cNvSpPr>
          <p:nvPr>
            <p:ph type="sldNum" sz="quarter" idx="4"/>
          </p:nvPr>
        </p:nvSpPr>
        <p:spPr>
          <a:xfrm>
            <a:off x="11712575" y="6445045"/>
            <a:ext cx="252000" cy="252000"/>
          </a:xfrm>
          <a:prstGeom prst="ellipse">
            <a:avLst/>
          </a:prstGeom>
          <a:solidFill>
            <a:schemeClr val="accent1"/>
          </a:solidFill>
          <a:effectLst/>
        </p:spPr>
        <p:txBody>
          <a:bodyPr vert="horz" wrap="square" lIns="0" tIns="0" rIns="0" bIns="0" rtlCol="0" anchor="ctr">
            <a:noAutofit/>
          </a:bodyPr>
          <a:lstStyle>
            <a:lvl1pPr algn="ctr">
              <a:lnSpc>
                <a:spcPct val="100000"/>
              </a:lnSpc>
              <a:defRPr sz="800" b="0" i="0">
                <a:solidFill>
                  <a:schemeClr val="bg1"/>
                </a:solidFill>
                <a:latin typeface="+mn-lt"/>
              </a:defRPr>
            </a:lvl1pPr>
          </a:lstStyle>
          <a:p>
            <a:fld id="{B700715A-75CD-0942-A2C0-E097070BAE3D}" type="slidenum">
              <a:rPr lang="en-US" smtClean="0"/>
              <a:pPr/>
              <a:t>‹#›</a:t>
            </a:fld>
            <a:endParaRPr lang="en-US"/>
          </a:p>
        </p:txBody>
      </p:sp>
    </p:spTree>
    <p:extLst>
      <p:ext uri="{BB962C8B-B14F-4D97-AF65-F5344CB8AC3E}">
        <p14:creationId xmlns:p14="http://schemas.microsoft.com/office/powerpoint/2010/main" val="3319144129"/>
      </p:ext>
    </p:extLst>
  </p:cSld>
  <p:clrMap bg1="lt1" tx1="dk1" bg2="lt2" tx2="dk2" accent1="accent1" accent2="accent2" accent3="accent3" accent4="accent4" accent5="accent5" accent6="accent6" hlink="hlink" folHlink="folHlink"/>
  <p:sldLayoutIdLst>
    <p:sldLayoutId id="2147483676" r:id="rId1"/>
    <p:sldLayoutId id="2147483697" r:id="rId2"/>
    <p:sldLayoutId id="2147483688" r:id="rId3"/>
    <p:sldLayoutId id="2147483679" r:id="rId4"/>
    <p:sldLayoutId id="2147483695" r:id="rId5"/>
    <p:sldLayoutId id="2147483702" r:id="rId6"/>
    <p:sldLayoutId id="2147483701" r:id="rId7"/>
    <p:sldLayoutId id="2147483690" r:id="rId8"/>
    <p:sldLayoutId id="2147483691" r:id="rId9"/>
    <p:sldLayoutId id="2147483692" r:id="rId10"/>
    <p:sldLayoutId id="2147483693" r:id="rId11"/>
    <p:sldLayoutId id="2147483694" r:id="rId12"/>
    <p:sldLayoutId id="2147483698" r:id="rId13"/>
    <p:sldLayoutId id="2147483700" r:id="rId14"/>
    <p:sldLayoutId id="2147483651" r:id="rId15"/>
    <p:sldLayoutId id="2147483703" r:id="rId16"/>
  </p:sldLayoutIdLst>
  <p:hf hdr="0" ftr="0" dt="0"/>
  <p:txStyles>
    <p:title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b="0" i="0" kern="1200">
          <a:solidFill>
            <a:schemeClr val="tx1"/>
          </a:solidFill>
          <a:latin typeface="+mn-lt"/>
          <a:ea typeface="+mn-ea"/>
          <a:cs typeface="+mn-cs"/>
        </a:defRPr>
      </a:lvl1pPr>
      <a:lvl2pPr marL="271463" indent="-261938" algn="l" defTabSz="914400" rtl="0" eaLnBrk="1" latinLnBrk="0" hangingPunct="1">
        <a:lnSpc>
          <a:spcPct val="100000"/>
        </a:lnSpc>
        <a:spcBef>
          <a:spcPts val="1200"/>
        </a:spcBef>
        <a:buClr>
          <a:schemeClr val="accent1"/>
        </a:buClr>
        <a:buFont typeface="Arial" panose="020B0604020202020204" pitchFamily="34" charset="0"/>
        <a:buChar char="•"/>
        <a:tabLst/>
        <a:defRPr sz="2000" b="0" i="0" kern="1200">
          <a:solidFill>
            <a:schemeClr val="tx1"/>
          </a:solidFill>
          <a:latin typeface="+mn-lt"/>
          <a:ea typeface="+mn-ea"/>
          <a:cs typeface="+mn-cs"/>
        </a:defRPr>
      </a:lvl2pPr>
      <a:lvl3pPr marL="534988" indent="-263525" algn="l" defTabSz="914400" rtl="0" eaLnBrk="1" latinLnBrk="0" hangingPunct="1">
        <a:lnSpc>
          <a:spcPct val="100000"/>
        </a:lnSpc>
        <a:spcBef>
          <a:spcPts val="1200"/>
        </a:spcBef>
        <a:buClr>
          <a:schemeClr val="accent1"/>
        </a:buClr>
        <a:buFont typeface="System Font"/>
        <a:buChar char="–"/>
        <a:tabLst/>
        <a:defRPr sz="20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2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2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userDrawn="1">
          <p15:clr>
            <a:srgbClr val="F26B43"/>
          </p15:clr>
        </p15:guide>
        <p15:guide id="2" pos="302" userDrawn="1">
          <p15:clr>
            <a:srgbClr val="F26B43"/>
          </p15:clr>
        </p15:guide>
        <p15:guide id="3" orient="horz" pos="459" userDrawn="1">
          <p15:clr>
            <a:srgbClr val="F26B43"/>
          </p15:clr>
        </p15:guide>
        <p15:guide id="4" pos="7378" userDrawn="1">
          <p15:clr>
            <a:srgbClr val="F26B43"/>
          </p15:clr>
        </p15:guide>
        <p15:guide id="5" orient="horz" pos="186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33.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reader.bookfusion.com/books/2592566-my-brain-is-my-boss-unicef?type=epub"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s://www.cypcs.org.uk/wpcypcs/wp-content/uploads/2020/02/UNCRC-Symbols-Cards.pdf" TargetMode="External"/><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A5jUzU1elwI" TargetMode="External"/><Relationship Id="rId7" Type="http://schemas.openxmlformats.org/officeDocument/2006/relationships/hyperlink" Target="https://eur03.safelinks.protection.outlook.com/?url=https%3A%2F%2Fwww.unicef.org%2Fjamaica%2Fblog%2Fchildren-autism-are-not-less-they-are-somebody&amp;data=05%7C02%7Ckathya%40unicef.org.uk%7C2526fefbf27743889b7308ddce9776cd%7C2e8b3e917b2d435dacdaa68ba2653e5a%7C0%7C0%7C638893872115687730%7CUnknown%7CTWFpbGZsb3d8eyJFbXB0eU1hcGkiOnRydWUsIlYiOiIwLjAuMDAwMCIsIlAiOiJXaW4zMiIsIkFOIjoiTWFpbCIsIldUIjoyfQ%3D%3D%7C0%7C%7C%7C&amp;sdata=FZTsv9d7wdoYS2FSqQLgUERX1hJn%2FPCymz%2FO4ROVcp0%3D&amp;reserved=0"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eur03.safelinks.protection.outlook.com/?url=https%3A%2F%2Fwww.unicef.org%2Fjamaica%2Fblog%2Fwithout-limits-how-jamaican-girl-disabilities-can-learn&amp;data=05%7C02%7Ckathya%40unicef.org.uk%7C2526fefbf27743889b7308ddce9776cd%7C2e8b3e917b2d435dacdaa68ba2653e5a%7C0%7C0%7C638893872115673684%7CUnknown%7CTWFpbGZsb3d8eyJFbXB0eU1hcGkiOnRydWUsIlYiOiIwLjAuMDAwMCIsIlAiOiJXaW4zMiIsIkFOIjoiTWFpbCIsIldUIjoyfQ%3D%3D%7C0%7C%7C%7C&amp;sdata=8oGXNAs9cGMJoL9N%2Fu2D97puiZMGvGxRhyrMqxm4xHY%3D&amp;reserved=0" TargetMode="External"/><Relationship Id="rId5" Type="http://schemas.openxmlformats.org/officeDocument/2006/relationships/hyperlink" Target="https://view.officeapps.live.com/op/view.aspx?src=https%3A%2F%2Friba-prd-assets.azureedge.net%2F-%2Fmedia%2FFiles%2FEDI%2FInclusive-events-downlaods%2FInclusive-events-checklist---ODT.odt%3Frev%3Dc0b7cae74d32435a862c58e3f2736867%26hash%3D6943E0E2EBD7CED3D421F5E2E27A5EED&amp;wdOrigin=BROWSELINK" TargetMode="External"/><Relationship Id="rId4" Type="http://schemas.openxmlformats.org/officeDocument/2006/relationships/hyperlink" Target="https://www.architecture.com/about/equality-diversity-and-inclusion/RIBA-Inclusive-Events-Toolkit"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s://www.unicef.org.uk/rights-respecting-schools/resources/teaching-resources/outright/"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RivCa9AgxF0?feature=oembed" TargetMode="Externa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video" Target="https://www.youtube.com/embed/a6p5_LKPtOI?feature=oembed" TargetMode="Externa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FBCC6-304E-EA84-A5E0-1907635341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117275-EA65-DCE5-3C93-98CDDA142E4D}"/>
              </a:ext>
            </a:extLst>
          </p:cNvPr>
          <p:cNvSpPr>
            <a:spLocks noGrp="1"/>
          </p:cNvSpPr>
          <p:nvPr>
            <p:ph type="title"/>
          </p:nvPr>
        </p:nvSpPr>
        <p:spPr>
          <a:xfrm>
            <a:off x="4183429" y="4412654"/>
            <a:ext cx="3825142" cy="478929"/>
          </a:xfrm>
        </p:spPr>
        <p:txBody>
          <a:bodyPr/>
          <a:lstStyle/>
          <a:p>
            <a:r>
              <a:rPr lang="en-GB"/>
              <a:t>Inclusive learning in Jamaica</a:t>
            </a:r>
          </a:p>
        </p:txBody>
      </p:sp>
    </p:spTree>
    <p:extLst>
      <p:ext uri="{BB962C8B-B14F-4D97-AF65-F5344CB8AC3E}">
        <p14:creationId xmlns:p14="http://schemas.microsoft.com/office/powerpoint/2010/main" val="3143901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48FBA-9917-9ACF-511C-D81BD63D068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AC597A-A7EC-EB57-B13F-833E5FCF0348}"/>
              </a:ext>
            </a:extLst>
          </p:cNvPr>
          <p:cNvSpPr>
            <a:spLocks noGrp="1"/>
          </p:cNvSpPr>
          <p:nvPr>
            <p:ph type="sldNum" sz="quarter" idx="12"/>
          </p:nvPr>
        </p:nvSpPr>
        <p:spPr/>
        <p:txBody>
          <a:bodyPr/>
          <a:lstStyle/>
          <a:p>
            <a:fld id="{B700715A-75CD-0942-A2C0-E097070BAE3D}" type="slidenum">
              <a:rPr lang="en-US" smtClean="0"/>
              <a:pPr/>
              <a:t>10</a:t>
            </a:fld>
            <a:endParaRPr lang="en-US"/>
          </a:p>
        </p:txBody>
      </p:sp>
      <p:sp>
        <p:nvSpPr>
          <p:cNvPr id="3" name="Title 2">
            <a:extLst>
              <a:ext uri="{FF2B5EF4-FFF2-40B4-BE49-F238E27FC236}">
                <a16:creationId xmlns:a16="http://schemas.microsoft.com/office/drawing/2014/main" id="{BE10CC5E-853D-C663-4F64-22362C8B4D06}"/>
              </a:ext>
            </a:extLst>
          </p:cNvPr>
          <p:cNvSpPr>
            <a:spLocks noGrp="1"/>
          </p:cNvSpPr>
          <p:nvPr>
            <p:ph type="title"/>
          </p:nvPr>
        </p:nvSpPr>
        <p:spPr>
          <a:xfrm>
            <a:off x="479425" y="488466"/>
            <a:ext cx="5616575" cy="651222"/>
          </a:xfrm>
        </p:spPr>
        <p:txBody>
          <a:bodyPr/>
          <a:lstStyle/>
          <a:p>
            <a:r>
              <a:rPr lang="en-GB"/>
              <a:t>Linking to the Global Goals</a:t>
            </a:r>
          </a:p>
        </p:txBody>
      </p:sp>
      <p:sp>
        <p:nvSpPr>
          <p:cNvPr id="6" name="Text Placeholder 7">
            <a:extLst>
              <a:ext uri="{FF2B5EF4-FFF2-40B4-BE49-F238E27FC236}">
                <a16:creationId xmlns:a16="http://schemas.microsoft.com/office/drawing/2014/main" id="{60F20E4B-33E2-8E7B-2BEF-1C340EBBBD5E}"/>
              </a:ext>
            </a:extLst>
          </p:cNvPr>
          <p:cNvSpPr txBox="1">
            <a:spLocks/>
          </p:cNvSpPr>
          <p:nvPr/>
        </p:nvSpPr>
        <p:spPr>
          <a:xfrm>
            <a:off x="479424" y="5619277"/>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Did you identify others?</a:t>
            </a:r>
          </a:p>
        </p:txBody>
      </p:sp>
      <p:sp>
        <p:nvSpPr>
          <p:cNvPr id="7" name="Text Placeholder 7">
            <a:extLst>
              <a:ext uri="{FF2B5EF4-FFF2-40B4-BE49-F238E27FC236}">
                <a16:creationId xmlns:a16="http://schemas.microsoft.com/office/drawing/2014/main" id="{6B563B07-C84F-B312-9A2F-F8DAE4D5E567}"/>
              </a:ext>
            </a:extLst>
          </p:cNvPr>
          <p:cNvSpPr txBox="1">
            <a:spLocks/>
          </p:cNvSpPr>
          <p:nvPr/>
        </p:nvSpPr>
        <p:spPr>
          <a:xfrm>
            <a:off x="479424" y="5021129"/>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Why do you think we’ve highlighted this selection?</a:t>
            </a:r>
          </a:p>
        </p:txBody>
      </p:sp>
    </p:spTree>
    <p:extLst>
      <p:ext uri="{BB962C8B-B14F-4D97-AF65-F5344CB8AC3E}">
        <p14:creationId xmlns:p14="http://schemas.microsoft.com/office/powerpoint/2010/main" val="403923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2CC8C5-6764-0D47-0F5C-D4876A35E4F0}"/>
              </a:ext>
            </a:extLst>
          </p:cNvPr>
          <p:cNvSpPr>
            <a:spLocks noGrp="1"/>
          </p:cNvSpPr>
          <p:nvPr>
            <p:ph type="sldNum" sz="quarter" idx="12"/>
          </p:nvPr>
        </p:nvSpPr>
        <p:spPr/>
        <p:txBody>
          <a:bodyPr/>
          <a:lstStyle/>
          <a:p>
            <a:fld id="{B700715A-75CD-0942-A2C0-E097070BAE3D}" type="slidenum">
              <a:rPr lang="en-US" smtClean="0"/>
              <a:pPr/>
              <a:t>11</a:t>
            </a:fld>
            <a:endParaRPr lang="en-US"/>
          </a:p>
        </p:txBody>
      </p:sp>
      <p:sp>
        <p:nvSpPr>
          <p:cNvPr id="3" name="Title 2">
            <a:extLst>
              <a:ext uri="{FF2B5EF4-FFF2-40B4-BE49-F238E27FC236}">
                <a16:creationId xmlns:a16="http://schemas.microsoft.com/office/drawing/2014/main" id="{0CC87CAC-F96C-3795-1B68-E15278D28E97}"/>
              </a:ext>
            </a:extLst>
          </p:cNvPr>
          <p:cNvSpPr>
            <a:spLocks noGrp="1"/>
          </p:cNvSpPr>
          <p:nvPr>
            <p:ph type="title"/>
          </p:nvPr>
        </p:nvSpPr>
        <p:spPr>
          <a:xfrm>
            <a:off x="479425" y="488466"/>
            <a:ext cx="5601535" cy="651222"/>
          </a:xfrm>
        </p:spPr>
        <p:txBody>
          <a:bodyPr/>
          <a:lstStyle/>
          <a:p>
            <a:r>
              <a:rPr lang="en-GB"/>
              <a:t>Linking to the Global Goals</a:t>
            </a:r>
          </a:p>
        </p:txBody>
      </p:sp>
      <p:grpSp>
        <p:nvGrpSpPr>
          <p:cNvPr id="34" name="Group 33">
            <a:extLst>
              <a:ext uri="{FF2B5EF4-FFF2-40B4-BE49-F238E27FC236}">
                <a16:creationId xmlns:a16="http://schemas.microsoft.com/office/drawing/2014/main" id="{CC0D6000-AD7B-6062-D4F6-04A552C38671}"/>
              </a:ext>
            </a:extLst>
          </p:cNvPr>
          <p:cNvGrpSpPr/>
          <p:nvPr/>
        </p:nvGrpSpPr>
        <p:grpSpPr>
          <a:xfrm>
            <a:off x="616774" y="2204185"/>
            <a:ext cx="10818039" cy="2420815"/>
            <a:chOff x="616774" y="2204185"/>
            <a:chExt cx="10818039" cy="2420815"/>
          </a:xfrm>
          <a:solidFill>
            <a:schemeClr val="bg1">
              <a:alpha val="85000"/>
            </a:schemeClr>
          </a:solidFill>
        </p:grpSpPr>
        <p:sp>
          <p:nvSpPr>
            <p:cNvPr id="31" name="Rectangle 30">
              <a:extLst>
                <a:ext uri="{FF2B5EF4-FFF2-40B4-BE49-F238E27FC236}">
                  <a16:creationId xmlns:a16="http://schemas.microsoft.com/office/drawing/2014/main" id="{F3F66E6A-E876-32E9-5616-80577CF88289}"/>
                </a:ext>
              </a:extLst>
            </p:cNvPr>
            <p:cNvSpPr/>
            <p:nvPr/>
          </p:nvSpPr>
          <p:spPr>
            <a:xfrm>
              <a:off x="1866847" y="2204185"/>
              <a:ext cx="2401776" cy="2420815"/>
            </a:xfrm>
            <a:prstGeom prst="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32" name="Rectangle 31">
              <a:extLst>
                <a:ext uri="{FF2B5EF4-FFF2-40B4-BE49-F238E27FC236}">
                  <a16:creationId xmlns:a16="http://schemas.microsoft.com/office/drawing/2014/main" id="{61FD6F58-1B10-03F3-990B-1D83DB02A3AB}"/>
                </a:ext>
              </a:extLst>
            </p:cNvPr>
            <p:cNvSpPr/>
            <p:nvPr/>
          </p:nvSpPr>
          <p:spPr>
            <a:xfrm>
              <a:off x="5380856" y="2204185"/>
              <a:ext cx="6053957" cy="2420815"/>
            </a:xfrm>
            <a:prstGeom prst="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33" name="Rectangle 32">
              <a:extLst>
                <a:ext uri="{FF2B5EF4-FFF2-40B4-BE49-F238E27FC236}">
                  <a16:creationId xmlns:a16="http://schemas.microsoft.com/office/drawing/2014/main" id="{0BC39604-3E1C-1FB4-6CF4-F16BEA82E9F4}"/>
                </a:ext>
              </a:extLst>
            </p:cNvPr>
            <p:cNvSpPr/>
            <p:nvPr/>
          </p:nvSpPr>
          <p:spPr>
            <a:xfrm>
              <a:off x="616774" y="2206924"/>
              <a:ext cx="1270383" cy="1210377"/>
            </a:xfrm>
            <a:prstGeom prst="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grpSp>
      <p:sp>
        <p:nvSpPr>
          <p:cNvPr id="35" name="Text Placeholder 7">
            <a:extLst>
              <a:ext uri="{FF2B5EF4-FFF2-40B4-BE49-F238E27FC236}">
                <a16:creationId xmlns:a16="http://schemas.microsoft.com/office/drawing/2014/main" id="{BBF6E6C6-EB21-2D1C-E63C-EC833630DF38}"/>
              </a:ext>
            </a:extLst>
          </p:cNvPr>
          <p:cNvSpPr txBox="1">
            <a:spLocks/>
          </p:cNvSpPr>
          <p:nvPr/>
        </p:nvSpPr>
        <p:spPr>
          <a:xfrm>
            <a:off x="479424" y="5619277"/>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Did you identify others?</a:t>
            </a:r>
          </a:p>
        </p:txBody>
      </p:sp>
      <p:sp>
        <p:nvSpPr>
          <p:cNvPr id="36" name="Text Placeholder 7">
            <a:extLst>
              <a:ext uri="{FF2B5EF4-FFF2-40B4-BE49-F238E27FC236}">
                <a16:creationId xmlns:a16="http://schemas.microsoft.com/office/drawing/2014/main" id="{19369BCD-3B40-CB06-B256-6B3BC0F50374}"/>
              </a:ext>
            </a:extLst>
          </p:cNvPr>
          <p:cNvSpPr txBox="1">
            <a:spLocks/>
          </p:cNvSpPr>
          <p:nvPr/>
        </p:nvSpPr>
        <p:spPr>
          <a:xfrm>
            <a:off x="479424" y="5021129"/>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Why do you think we’ve highlighted this selection?</a:t>
            </a:r>
          </a:p>
        </p:txBody>
      </p:sp>
      <p:sp>
        <p:nvSpPr>
          <p:cNvPr id="6" name="Rectangle 5">
            <a:extLst>
              <a:ext uri="{FF2B5EF4-FFF2-40B4-BE49-F238E27FC236}">
                <a16:creationId xmlns:a16="http://schemas.microsoft.com/office/drawing/2014/main" id="{BCB94200-4763-1ECD-5EDE-DFBFE7BB1A43}"/>
              </a:ext>
            </a:extLst>
          </p:cNvPr>
          <p:cNvSpPr/>
          <p:nvPr/>
        </p:nvSpPr>
        <p:spPr>
          <a:xfrm>
            <a:off x="4090344" y="3423248"/>
            <a:ext cx="1270383" cy="1210377"/>
          </a:xfrm>
          <a:prstGeom prst="rect">
            <a:avLst/>
          </a:prstGeom>
          <a:solidFill>
            <a:schemeClr val="bg1">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Tree>
    <p:extLst>
      <p:ext uri="{BB962C8B-B14F-4D97-AF65-F5344CB8AC3E}">
        <p14:creationId xmlns:p14="http://schemas.microsoft.com/office/powerpoint/2010/main" val="3540985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75322B-BF76-790A-4385-37C6E2283221}"/>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9C209C8D-C14C-8A89-DE21-85831288CF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452A73D2-0D0F-8D69-0980-91C9ADD36D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99140" y="550824"/>
            <a:ext cx="1210786" cy="710085"/>
          </a:xfrm>
          <a:prstGeom prst="rect">
            <a:avLst/>
          </a:prstGeom>
        </p:spPr>
      </p:pic>
      <p:pic>
        <p:nvPicPr>
          <p:cNvPr id="9" name="Graphic 8">
            <a:extLst>
              <a:ext uri="{FF2B5EF4-FFF2-40B4-BE49-F238E27FC236}">
                <a16:creationId xmlns:a16="http://schemas.microsoft.com/office/drawing/2014/main" id="{5A8AE17E-5291-95CF-331C-90A6E6176A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1878" y="5582653"/>
            <a:ext cx="804645" cy="804645"/>
          </a:xfrm>
          <a:prstGeom prst="rect">
            <a:avLst/>
          </a:prstGeom>
        </p:spPr>
      </p:pic>
      <p:sp>
        <p:nvSpPr>
          <p:cNvPr id="3" name="TextBox 2">
            <a:extLst>
              <a:ext uri="{FF2B5EF4-FFF2-40B4-BE49-F238E27FC236}">
                <a16:creationId xmlns:a16="http://schemas.microsoft.com/office/drawing/2014/main" id="{5A08F437-3D25-5D28-16C4-04744EC03F3B}"/>
              </a:ext>
            </a:extLst>
          </p:cNvPr>
          <p:cNvSpPr txBox="1"/>
          <p:nvPr/>
        </p:nvSpPr>
        <p:spPr>
          <a:xfrm>
            <a:off x="1471176" y="2346725"/>
            <a:ext cx="9533357" cy="2616101"/>
          </a:xfrm>
          <a:prstGeom prst="rect">
            <a:avLst/>
          </a:prstGeom>
          <a:noFill/>
        </p:spPr>
        <p:txBody>
          <a:bodyPr wrap="square" lIns="0" tIns="0" rIns="0" bIns="0" rtlCol="0">
            <a:spAutoFit/>
          </a:bodyPr>
          <a:lstStyle/>
          <a:p>
            <a:pPr algn="l">
              <a:lnSpc>
                <a:spcPct val="200000"/>
              </a:lnSpc>
              <a:spcBef>
                <a:spcPts val="600"/>
              </a:spcBef>
              <a:spcAft>
                <a:spcPts val="1200"/>
              </a:spcAft>
            </a:pPr>
            <a:r>
              <a:rPr lang="en-GB" sz="2000"/>
              <a:t>Think back to what you have learnt about Jamaica, Ari and UNICEF’s work.  </a:t>
            </a:r>
          </a:p>
          <a:p>
            <a:pPr marL="342900" indent="-342900" algn="l">
              <a:spcBef>
                <a:spcPts val="600"/>
              </a:spcBef>
              <a:spcAft>
                <a:spcPts val="1200"/>
              </a:spcAft>
              <a:buClr>
                <a:schemeClr val="accent1"/>
              </a:buClr>
              <a:buFont typeface="Arial" panose="020B0604020202020204" pitchFamily="34" charset="0"/>
              <a:buChar char="•"/>
            </a:pPr>
            <a:r>
              <a:rPr lang="en-GB" sz="2000"/>
              <a:t>Is there anything that surprised you or you thought was particularly interesting?</a:t>
            </a:r>
          </a:p>
          <a:p>
            <a:pPr marL="342900" indent="-342900" algn="l">
              <a:spcBef>
                <a:spcPts val="600"/>
              </a:spcBef>
              <a:spcAft>
                <a:spcPts val="1200"/>
              </a:spcAft>
              <a:buClr>
                <a:schemeClr val="accent1"/>
              </a:buClr>
              <a:buFont typeface="Arial" panose="020B0604020202020204" pitchFamily="34" charset="0"/>
              <a:buChar char="•"/>
            </a:pPr>
            <a:r>
              <a:rPr lang="en-GB" sz="2000"/>
              <a:t>Is there anything you would like to learn more about?</a:t>
            </a:r>
          </a:p>
          <a:p>
            <a:pPr algn="l">
              <a:spcBef>
                <a:spcPts val="600"/>
              </a:spcBef>
            </a:pPr>
            <a:endParaRPr lang="en-GB" sz="2000"/>
          </a:p>
          <a:p>
            <a:pPr marL="342900" indent="-342900" algn="l">
              <a:spcBef>
                <a:spcPts val="600"/>
              </a:spcBef>
              <a:buFont typeface="Arial" panose="020B0604020202020204" pitchFamily="34" charset="0"/>
              <a:buChar char="•"/>
            </a:pPr>
            <a:endParaRPr lang="en-GB" sz="2000"/>
          </a:p>
        </p:txBody>
      </p:sp>
      <p:sp>
        <p:nvSpPr>
          <p:cNvPr id="11" name="Title 2">
            <a:extLst>
              <a:ext uri="{FF2B5EF4-FFF2-40B4-BE49-F238E27FC236}">
                <a16:creationId xmlns:a16="http://schemas.microsoft.com/office/drawing/2014/main" id="{0CC87CAC-F96C-3795-1B68-E15278D28E97}"/>
              </a:ext>
            </a:extLst>
          </p:cNvPr>
          <p:cNvSpPr>
            <a:spLocks noGrp="1"/>
          </p:cNvSpPr>
          <p:nvPr/>
        </p:nvSpPr>
        <p:spPr>
          <a:xfrm>
            <a:off x="1459140" y="1395253"/>
            <a:ext cx="2285928" cy="639837"/>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r>
              <a:rPr lang="en-GB"/>
              <a:t>Reflection</a:t>
            </a:r>
          </a:p>
        </p:txBody>
      </p:sp>
    </p:spTree>
    <p:extLst>
      <p:ext uri="{BB962C8B-B14F-4D97-AF65-F5344CB8AC3E}">
        <p14:creationId xmlns:p14="http://schemas.microsoft.com/office/powerpoint/2010/main" val="1492715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AF1495-8066-7D3D-688F-5C9C3C0DAA19}"/>
              </a:ext>
            </a:extLst>
          </p:cNvPr>
          <p:cNvSpPr>
            <a:spLocks noGrp="1"/>
          </p:cNvSpPr>
          <p:nvPr>
            <p:ph type="title"/>
          </p:nvPr>
        </p:nvSpPr>
        <p:spPr>
          <a:xfrm>
            <a:off x="3989834" y="2423160"/>
            <a:ext cx="4212334" cy="1792748"/>
          </a:xfrm>
        </p:spPr>
        <p:txBody>
          <a:bodyPr/>
          <a:lstStyle/>
          <a:p>
            <a:r>
              <a:rPr lang="en-US"/>
              <a:t>Now choose your activities</a:t>
            </a:r>
            <a:endParaRPr lang="en-GB"/>
          </a:p>
        </p:txBody>
      </p:sp>
      <p:sp>
        <p:nvSpPr>
          <p:cNvPr id="2" name="Rounded Rectangle 1">
            <a:extLst>
              <a:ext uri="{FF2B5EF4-FFF2-40B4-BE49-F238E27FC236}">
                <a16:creationId xmlns:a16="http://schemas.microsoft.com/office/drawing/2014/main" id="{F2831FFA-4B9A-1FD1-5E97-E98211FF9DA1}"/>
              </a:ext>
            </a:extLst>
          </p:cNvPr>
          <p:cNvSpPr/>
          <p:nvPr/>
        </p:nvSpPr>
        <p:spPr>
          <a:xfrm>
            <a:off x="5856478" y="2569499"/>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Tree>
    <p:extLst>
      <p:ext uri="{BB962C8B-B14F-4D97-AF65-F5344CB8AC3E}">
        <p14:creationId xmlns:p14="http://schemas.microsoft.com/office/powerpoint/2010/main" val="1696841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0DF1BA2C-0412-CB66-4738-4253C834943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A90206-3FBB-CB48-2E8D-BA4517986A20}"/>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14</a:t>
            </a:fld>
            <a:endParaRPr lang="en-US"/>
          </a:p>
        </p:txBody>
      </p:sp>
      <p:sp>
        <p:nvSpPr>
          <p:cNvPr id="5" name="Title 4">
            <a:extLst>
              <a:ext uri="{FF2B5EF4-FFF2-40B4-BE49-F238E27FC236}">
                <a16:creationId xmlns:a16="http://schemas.microsoft.com/office/drawing/2014/main" id="{73389F56-4679-21FB-D20F-725D6F21E770}"/>
              </a:ext>
            </a:extLst>
          </p:cNvPr>
          <p:cNvSpPr>
            <a:spLocks noGrp="1"/>
          </p:cNvSpPr>
          <p:nvPr>
            <p:ph type="title"/>
          </p:nvPr>
        </p:nvSpPr>
        <p:spPr>
          <a:xfrm>
            <a:off x="479426" y="488466"/>
            <a:ext cx="5426074" cy="651222"/>
          </a:xfrm>
          <a:effectLst>
            <a:outerShdw dist="127000" dir="2700000" algn="tl" rotWithShape="0">
              <a:schemeClr val="accent1"/>
            </a:outerShdw>
          </a:effectLst>
        </p:spPr>
        <p:txBody>
          <a:bodyPr/>
          <a:lstStyle/>
          <a:p>
            <a:r>
              <a:rPr lang="en-US"/>
              <a:t>Build Your Understanding</a:t>
            </a:r>
            <a:endParaRPr lang="en-GB"/>
          </a:p>
        </p:txBody>
      </p:sp>
      <p:sp>
        <p:nvSpPr>
          <p:cNvPr id="25" name="Text Placeholder 24">
            <a:extLst>
              <a:ext uri="{FF2B5EF4-FFF2-40B4-BE49-F238E27FC236}">
                <a16:creationId xmlns:a16="http://schemas.microsoft.com/office/drawing/2014/main" id="{2D5AD0E0-AC0B-DF9E-79D3-EA92B3DF2DA5}"/>
              </a:ext>
            </a:extLst>
          </p:cNvPr>
          <p:cNvSpPr>
            <a:spLocks noGrp="1"/>
          </p:cNvSpPr>
          <p:nvPr>
            <p:ph type="body" sz="quarter" idx="15"/>
          </p:nvPr>
        </p:nvSpPr>
        <p:spPr>
          <a:xfrm>
            <a:off x="479425" y="1698715"/>
            <a:ext cx="5519738" cy="2093823"/>
          </a:xfrm>
        </p:spPr>
        <p:txBody>
          <a:bodyPr/>
          <a:lstStyle/>
          <a:p>
            <a:r>
              <a:rPr lang="en-GB">
                <a:cs typeface="Arial"/>
              </a:rPr>
              <a:t>       </a:t>
            </a:r>
          </a:p>
          <a:p>
            <a:r>
              <a:rPr lang="en-GB">
                <a:cs typeface="Arial"/>
              </a:rPr>
              <a:t>       .</a:t>
            </a:r>
          </a:p>
        </p:txBody>
      </p:sp>
      <p:sp>
        <p:nvSpPr>
          <p:cNvPr id="26" name="Text Placeholder 25">
            <a:extLst>
              <a:ext uri="{FF2B5EF4-FFF2-40B4-BE49-F238E27FC236}">
                <a16:creationId xmlns:a16="http://schemas.microsoft.com/office/drawing/2014/main" id="{2A19DCDD-9EE8-C4CC-3DEC-5EFAFE57F368}"/>
              </a:ext>
            </a:extLst>
          </p:cNvPr>
          <p:cNvSpPr>
            <a:spLocks noGrp="1"/>
          </p:cNvSpPr>
          <p:nvPr>
            <p:ph type="body" sz="quarter" idx="16"/>
          </p:nvPr>
        </p:nvSpPr>
        <p:spPr>
          <a:xfrm>
            <a:off x="6194425" y="1684338"/>
            <a:ext cx="5519738" cy="2108200"/>
          </a:xfrm>
        </p:spPr>
        <p:txBody>
          <a:bodyPr/>
          <a:lstStyle/>
          <a:p>
            <a:endParaRPr lang="en-GB">
              <a:cs typeface="Arial"/>
            </a:endParaRPr>
          </a:p>
          <a:p>
            <a:endParaRPr lang="en-GB">
              <a:cs typeface="Arial"/>
            </a:endParaRPr>
          </a:p>
          <a:p>
            <a:r>
              <a:rPr lang="en-GB">
                <a:cs typeface="Arial"/>
              </a:rPr>
              <a:t>               .</a:t>
            </a:r>
          </a:p>
        </p:txBody>
      </p:sp>
      <p:sp>
        <p:nvSpPr>
          <p:cNvPr id="27" name="Text Placeholder 26">
            <a:extLst>
              <a:ext uri="{FF2B5EF4-FFF2-40B4-BE49-F238E27FC236}">
                <a16:creationId xmlns:a16="http://schemas.microsoft.com/office/drawing/2014/main" id="{C9C2B114-1984-53AC-C231-655A237F5E5C}"/>
              </a:ext>
            </a:extLst>
          </p:cNvPr>
          <p:cNvSpPr>
            <a:spLocks noGrp="1"/>
          </p:cNvSpPr>
          <p:nvPr>
            <p:ph type="body" sz="quarter" idx="17"/>
          </p:nvPr>
        </p:nvSpPr>
        <p:spPr>
          <a:xfrm>
            <a:off x="479425" y="3979863"/>
            <a:ext cx="5519738" cy="2106612"/>
          </a:xfrm>
        </p:spPr>
        <p:txBody>
          <a:bodyPr/>
          <a:lstStyle/>
          <a:p>
            <a:endParaRPr lang="en-US">
              <a:solidFill>
                <a:srgbClr val="000000"/>
              </a:solidFill>
              <a:latin typeface="Arial"/>
              <a:cs typeface="Arial"/>
            </a:endParaRPr>
          </a:p>
          <a:p>
            <a:r>
              <a:rPr lang="en-US">
                <a:solidFill>
                  <a:srgbClr val="000000"/>
                </a:solidFill>
                <a:latin typeface="Arial"/>
                <a:cs typeface="Arial"/>
              </a:rPr>
              <a:t>Ari is reading a book with his friends. Why not have a go at reading the same </a:t>
            </a:r>
            <a:r>
              <a:rPr lang="en-US">
                <a:solidFill>
                  <a:srgbClr val="000000"/>
                </a:solidFill>
                <a:latin typeface="Arial"/>
                <a:cs typeface="Arial"/>
                <a:hlinkClick r:id="rId3"/>
              </a:rPr>
              <a:t>book</a:t>
            </a:r>
            <a:r>
              <a:rPr lang="en-US">
                <a:solidFill>
                  <a:srgbClr val="000000"/>
                </a:solidFill>
                <a:latin typeface="Arial"/>
                <a:cs typeface="Arial"/>
              </a:rPr>
              <a:t>? Look at the person signing in Jamaican sign language. Where else have you seen people signing – perhaps on TV programs or if you have been to a concert with your family?</a:t>
            </a:r>
            <a:endParaRPr lang="en-US">
              <a:solidFill>
                <a:srgbClr val="444444"/>
              </a:solidFill>
              <a:latin typeface="Arial"/>
              <a:cs typeface="Arial"/>
            </a:endParaRPr>
          </a:p>
          <a:p>
            <a:endParaRPr lang="en-GB">
              <a:cs typeface="Arial"/>
            </a:endParaRPr>
          </a:p>
          <a:p>
            <a:r>
              <a:rPr lang="en-GB">
                <a:cs typeface="Arial"/>
              </a:rPr>
              <a:t>                           </a:t>
            </a:r>
          </a:p>
        </p:txBody>
      </p:sp>
      <p:sp>
        <p:nvSpPr>
          <p:cNvPr id="28" name="Text Placeholder 27">
            <a:extLst>
              <a:ext uri="{FF2B5EF4-FFF2-40B4-BE49-F238E27FC236}">
                <a16:creationId xmlns:a16="http://schemas.microsoft.com/office/drawing/2014/main" id="{46BE387A-5610-5A1B-11D6-37FC87692BF8}"/>
              </a:ext>
            </a:extLst>
          </p:cNvPr>
          <p:cNvSpPr>
            <a:spLocks noGrp="1"/>
          </p:cNvSpPr>
          <p:nvPr>
            <p:ph type="body" sz="quarter" idx="18"/>
          </p:nvPr>
        </p:nvSpPr>
        <p:spPr>
          <a:xfrm>
            <a:off x="6194425" y="3979863"/>
            <a:ext cx="5519738" cy="2106612"/>
          </a:xfrm>
        </p:spPr>
        <p:txBody>
          <a:bodyPr/>
          <a:lstStyle/>
          <a:p>
            <a:endParaRPr lang="en-GB">
              <a:cs typeface="Arial"/>
            </a:endParaRPr>
          </a:p>
          <a:p>
            <a:endParaRPr lang="en-GB">
              <a:cs typeface="Arial"/>
            </a:endParaRPr>
          </a:p>
          <a:p>
            <a:r>
              <a:rPr lang="en-GB">
                <a:cs typeface="Arial"/>
              </a:rPr>
              <a:t>               .</a:t>
            </a:r>
          </a:p>
        </p:txBody>
      </p:sp>
      <p:grpSp>
        <p:nvGrpSpPr>
          <p:cNvPr id="19" name="Group 18">
            <a:extLst>
              <a:ext uri="{FF2B5EF4-FFF2-40B4-BE49-F238E27FC236}">
                <a16:creationId xmlns:a16="http://schemas.microsoft.com/office/drawing/2014/main" id="{71BF10FD-E5FD-3439-49CE-E5E92B67A964}"/>
              </a:ext>
            </a:extLst>
          </p:cNvPr>
          <p:cNvGrpSpPr/>
          <p:nvPr/>
        </p:nvGrpSpPr>
        <p:grpSpPr>
          <a:xfrm>
            <a:off x="10856468" y="491688"/>
            <a:ext cx="730105" cy="648000"/>
            <a:chOff x="7714236" y="165280"/>
            <a:chExt cx="534414" cy="462159"/>
          </a:xfrm>
        </p:grpSpPr>
        <p:sp>
          <p:nvSpPr>
            <p:cNvPr id="20" name="Rounded Rectangle 19">
              <a:extLst>
                <a:ext uri="{FF2B5EF4-FFF2-40B4-BE49-F238E27FC236}">
                  <a16:creationId xmlns:a16="http://schemas.microsoft.com/office/drawing/2014/main" id="{78931E1E-D794-A435-A1DF-60C62A87001E}"/>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1" name="5-point Star 20">
              <a:extLst>
                <a:ext uri="{FF2B5EF4-FFF2-40B4-BE49-F238E27FC236}">
                  <a16:creationId xmlns:a16="http://schemas.microsoft.com/office/drawing/2014/main" id="{FD0ADAEC-F1C2-851E-2A8B-AEE26780C067}"/>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pic>
        <p:nvPicPr>
          <p:cNvPr id="3" name="Picture 2" descr="Dr. Aaron Bradbury on X: &quot;So that we ...">
            <a:extLst>
              <a:ext uri="{FF2B5EF4-FFF2-40B4-BE49-F238E27FC236}">
                <a16:creationId xmlns:a16="http://schemas.microsoft.com/office/drawing/2014/main" id="{0050E9E7-A9BE-9002-208F-DB17DD302C85}"/>
              </a:ext>
            </a:extLst>
          </p:cNvPr>
          <p:cNvPicPr>
            <a:picLocks noChangeAspect="1"/>
          </p:cNvPicPr>
          <p:nvPr/>
        </p:nvPicPr>
        <p:blipFill>
          <a:blip r:embed="rId4"/>
          <a:stretch>
            <a:fillRect/>
          </a:stretch>
        </p:blipFill>
        <p:spPr>
          <a:xfrm>
            <a:off x="4627892" y="1861598"/>
            <a:ext cx="1153423" cy="1740199"/>
          </a:xfrm>
          <a:prstGeom prst="rect">
            <a:avLst/>
          </a:prstGeom>
        </p:spPr>
      </p:pic>
      <p:sp>
        <p:nvSpPr>
          <p:cNvPr id="8" name="TextBox 7">
            <a:extLst>
              <a:ext uri="{FF2B5EF4-FFF2-40B4-BE49-F238E27FC236}">
                <a16:creationId xmlns:a16="http://schemas.microsoft.com/office/drawing/2014/main" id="{8BAD3F4E-F1C1-BCF2-CE97-87088292C898}"/>
              </a:ext>
            </a:extLst>
          </p:cNvPr>
          <p:cNvSpPr txBox="1"/>
          <p:nvPr/>
        </p:nvSpPr>
        <p:spPr>
          <a:xfrm>
            <a:off x="625975" y="1999774"/>
            <a:ext cx="4001917" cy="1477328"/>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600"/>
              </a:spcBef>
            </a:pPr>
            <a:r>
              <a:rPr lang="en-GB" sz="1600">
                <a:cs typeface="Arial"/>
              </a:rPr>
              <a:t>Makaton is a sign language often used by people who have communication difficulties. Do you know any Makaton? There are lots of resources online to support you to learn Makaton. Why not learn some signs and use them around your school?</a:t>
            </a:r>
            <a:endParaRPr lang="en-US"/>
          </a:p>
        </p:txBody>
      </p:sp>
      <p:pic>
        <p:nvPicPr>
          <p:cNvPr id="10" name="Picture 9" descr="A dog walking with a person on a leash&#10;&#10;AI-generated content may be incorrect.">
            <a:extLst>
              <a:ext uri="{FF2B5EF4-FFF2-40B4-BE49-F238E27FC236}">
                <a16:creationId xmlns:a16="http://schemas.microsoft.com/office/drawing/2014/main" id="{86C6D9ED-87E7-0C8F-6899-F02F5F38AF0B}"/>
              </a:ext>
            </a:extLst>
          </p:cNvPr>
          <p:cNvPicPr>
            <a:picLocks noChangeAspect="1"/>
          </p:cNvPicPr>
          <p:nvPr/>
        </p:nvPicPr>
        <p:blipFill>
          <a:blip r:embed="rId5"/>
          <a:stretch>
            <a:fillRect/>
          </a:stretch>
        </p:blipFill>
        <p:spPr>
          <a:xfrm>
            <a:off x="10073430" y="4373110"/>
            <a:ext cx="1566076" cy="1281112"/>
          </a:xfrm>
          <a:prstGeom prst="rect">
            <a:avLst/>
          </a:prstGeom>
        </p:spPr>
      </p:pic>
      <p:sp>
        <p:nvSpPr>
          <p:cNvPr id="12" name="Text Placeholder 25">
            <a:extLst>
              <a:ext uri="{FF2B5EF4-FFF2-40B4-BE49-F238E27FC236}">
                <a16:creationId xmlns:a16="http://schemas.microsoft.com/office/drawing/2014/main" id="{2A19DCDD-9EE8-C4CC-3DEC-5EFAFE57F368}"/>
              </a:ext>
            </a:extLst>
          </p:cNvPr>
          <p:cNvSpPr>
            <a:spLocks noGrp="1"/>
          </p:cNvSpPr>
          <p:nvPr/>
        </p:nvSpPr>
        <p:spPr>
          <a:xfrm>
            <a:off x="6353262" y="2004105"/>
            <a:ext cx="5122962" cy="1723549"/>
          </a:xfrm>
          <a:prstGeom prst="rect">
            <a:avLst/>
          </a:prstGeom>
          <a:solidFill>
            <a:schemeClr val="bg1"/>
          </a:solidFill>
        </p:spPr>
        <p:txBody>
          <a:bodyPr vert="horz" wrap="square" lIns="0" tIns="0" rIns="0" bIns="0" rtlCol="0" anchor="t">
            <a:spAutoFit/>
          </a:bodyPr>
          <a:lstStyle>
            <a:lvl1pPr marL="0" indent="0" algn="l" defTabSz="914400" rtl="0" eaLnBrk="1" latinLnBrk="0" hangingPunct="1">
              <a:lnSpc>
                <a:spcPct val="100000"/>
              </a:lnSpc>
              <a:spcBef>
                <a:spcPts val="600"/>
              </a:spcBef>
              <a:buFont typeface="Arial" panose="020B0604020202020204" pitchFamily="34" charset="0"/>
              <a:buNone/>
              <a:defRPr sz="1600" b="0" i="0" kern="1200">
                <a:solidFill>
                  <a:schemeClr val="tx1"/>
                </a:solidFill>
                <a:latin typeface="+mn-lt"/>
                <a:ea typeface="+mn-ea"/>
                <a:cs typeface="+mn-cs"/>
              </a:defRPr>
            </a:lvl1pPr>
            <a:lvl2pPr marL="185738" indent="-176213" algn="l" defTabSz="914400" rtl="0" eaLnBrk="1" latinLnBrk="0" hangingPunct="1">
              <a:lnSpc>
                <a:spcPct val="100000"/>
              </a:lnSpc>
              <a:spcBef>
                <a:spcPts val="600"/>
              </a:spcBef>
              <a:buClr>
                <a:schemeClr val="accent1"/>
              </a:buClr>
              <a:buFont typeface="Arial" panose="020B0604020202020204" pitchFamily="34" charset="0"/>
              <a:buChar char="•"/>
              <a:tabLst/>
              <a:defRPr sz="1600" b="0" i="0" kern="1200">
                <a:solidFill>
                  <a:schemeClr val="tx1"/>
                </a:solidFill>
                <a:latin typeface="+mn-lt"/>
                <a:ea typeface="+mn-ea"/>
                <a:cs typeface="+mn-cs"/>
              </a:defRPr>
            </a:lvl2pPr>
            <a:lvl3pPr marL="363538" indent="-177800" algn="l" defTabSz="914400" rtl="0" eaLnBrk="1" latinLnBrk="0" hangingPunct="1">
              <a:lnSpc>
                <a:spcPct val="100000"/>
              </a:lnSpc>
              <a:spcBef>
                <a:spcPts val="600"/>
              </a:spcBef>
              <a:buClr>
                <a:schemeClr val="accent1"/>
              </a:buClr>
              <a:buFont typeface="System Font"/>
              <a:buChar char="–"/>
              <a:tabLst/>
              <a:defRPr sz="1600" b="0" i="0" kern="1200">
                <a:solidFill>
                  <a:schemeClr val="tx1"/>
                </a:solidFill>
                <a:latin typeface="+mn-lt"/>
                <a:ea typeface="+mn-ea"/>
                <a:cs typeface="+mn-cs"/>
              </a:defRPr>
            </a:lvl3pPr>
            <a:lvl4pPr marL="9525" indent="0" algn="l" defTabSz="914400" rtl="0" eaLnBrk="1" latinLnBrk="0" hangingPunct="1">
              <a:lnSpc>
                <a:spcPct val="100000"/>
              </a:lnSpc>
              <a:spcBef>
                <a:spcPts val="600"/>
              </a:spcBef>
              <a:buFont typeface="Arial" panose="020B0604020202020204" pitchFamily="34" charset="0"/>
              <a:buNone/>
              <a:tabLst/>
              <a:defRPr sz="18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None/>
              <a:tabLst/>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There are different types of disabilities, for example some children may need to use a wheelchair or need support to walk, some may find it hard to see or to hear, and some may need support to stay calm. Tour your school with an adult to find areas that could be tricky for some children with disabilities. How could these be changed? </a:t>
            </a:r>
            <a:endParaRPr lang="en-GB">
              <a:latin typeface="Arial"/>
              <a:cs typeface="Arial"/>
            </a:endParaRPr>
          </a:p>
        </p:txBody>
      </p:sp>
      <p:sp>
        <p:nvSpPr>
          <p:cNvPr id="13" name="Text Placeholder 27">
            <a:extLst>
              <a:ext uri="{FF2B5EF4-FFF2-40B4-BE49-F238E27FC236}">
                <a16:creationId xmlns:a16="http://schemas.microsoft.com/office/drawing/2014/main" id="{46BE387A-5610-5A1B-11D6-37FC87692BF8}"/>
              </a:ext>
            </a:extLst>
          </p:cNvPr>
          <p:cNvSpPr>
            <a:spLocks noGrp="1"/>
          </p:cNvSpPr>
          <p:nvPr/>
        </p:nvSpPr>
        <p:spPr>
          <a:xfrm>
            <a:off x="6353262" y="4153023"/>
            <a:ext cx="3868334" cy="1723549"/>
          </a:xfrm>
          <a:prstGeom prst="rect">
            <a:avLst/>
          </a:prstGeom>
          <a:solidFill>
            <a:schemeClr val="bg1"/>
          </a:solidFill>
        </p:spPr>
        <p:txBody>
          <a:bodyPr vert="horz" wrap="square" lIns="0" tIns="0" rIns="0" bIns="0" rtlCol="0" anchor="t">
            <a:spAutoFit/>
          </a:bodyPr>
          <a:lstStyle>
            <a:lvl1pPr marL="0" indent="0" algn="l" defTabSz="914400" rtl="0" eaLnBrk="1" latinLnBrk="0" hangingPunct="1">
              <a:lnSpc>
                <a:spcPct val="100000"/>
              </a:lnSpc>
              <a:spcBef>
                <a:spcPts val="600"/>
              </a:spcBef>
              <a:buFont typeface="Arial" panose="020B0604020202020204" pitchFamily="34" charset="0"/>
              <a:buNone/>
              <a:defRPr sz="1600" b="0" i="0" kern="1200">
                <a:solidFill>
                  <a:schemeClr val="tx1"/>
                </a:solidFill>
                <a:latin typeface="+mn-lt"/>
                <a:ea typeface="+mn-ea"/>
                <a:cs typeface="+mn-cs"/>
              </a:defRPr>
            </a:lvl1pPr>
            <a:lvl2pPr marL="185738" indent="-176213" algn="l" defTabSz="914400" rtl="0" eaLnBrk="1" latinLnBrk="0" hangingPunct="1">
              <a:lnSpc>
                <a:spcPct val="100000"/>
              </a:lnSpc>
              <a:spcBef>
                <a:spcPts val="600"/>
              </a:spcBef>
              <a:buClr>
                <a:schemeClr val="accent1"/>
              </a:buClr>
              <a:buFont typeface="Arial" panose="020B0604020202020204" pitchFamily="34" charset="0"/>
              <a:buChar char="•"/>
              <a:tabLst/>
              <a:defRPr sz="1600" b="0" i="0" kern="1200">
                <a:solidFill>
                  <a:schemeClr val="tx1"/>
                </a:solidFill>
                <a:latin typeface="+mn-lt"/>
                <a:ea typeface="+mn-ea"/>
                <a:cs typeface="+mn-cs"/>
              </a:defRPr>
            </a:lvl2pPr>
            <a:lvl3pPr marL="363538" indent="-177800" algn="l" defTabSz="914400" rtl="0" eaLnBrk="1" latinLnBrk="0" hangingPunct="1">
              <a:lnSpc>
                <a:spcPct val="100000"/>
              </a:lnSpc>
              <a:spcBef>
                <a:spcPts val="600"/>
              </a:spcBef>
              <a:buClr>
                <a:schemeClr val="accent1"/>
              </a:buClr>
              <a:buFont typeface="System Font"/>
              <a:buChar char="–"/>
              <a:tabLst/>
              <a:defRPr sz="1600" b="0" i="0" kern="1200">
                <a:solidFill>
                  <a:schemeClr val="tx1"/>
                </a:solidFill>
                <a:latin typeface="+mn-lt"/>
                <a:ea typeface="+mn-ea"/>
                <a:cs typeface="+mn-cs"/>
              </a:defRPr>
            </a:lvl3pPr>
            <a:lvl4pPr marL="9525" indent="0" algn="l" defTabSz="914400" rtl="0" eaLnBrk="1" latinLnBrk="0" hangingPunct="1">
              <a:lnSpc>
                <a:spcPct val="100000"/>
              </a:lnSpc>
              <a:spcBef>
                <a:spcPts val="600"/>
              </a:spcBef>
              <a:buFont typeface="Arial" panose="020B0604020202020204" pitchFamily="34" charset="0"/>
              <a:buNone/>
              <a:tabLst/>
              <a:defRPr sz="18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None/>
              <a:tabLst/>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Arial"/>
                <a:cs typeface="Arial"/>
              </a:rPr>
              <a:t>Hold a circle time activity to discuss a selection of symbols from this version of the </a:t>
            </a:r>
            <a:r>
              <a:rPr lang="en-GB">
                <a:latin typeface="Arial"/>
                <a:cs typeface="Arial"/>
                <a:hlinkClick r:id="rId6"/>
              </a:rPr>
              <a:t>CRC</a:t>
            </a:r>
            <a:r>
              <a:rPr lang="en-GB">
                <a:latin typeface="Arial"/>
                <a:cs typeface="Arial"/>
              </a:rPr>
              <a:t>. What do you think the symbols mean? What rights could they represent? Do the symbols make rights easier to understand? </a:t>
            </a:r>
            <a:r>
              <a:rPr lang="en-GB"/>
              <a:t>Place these symbols around your school to remind people about rights.</a:t>
            </a:r>
            <a:endParaRPr lang="en-GB">
              <a:latin typeface="Arial"/>
              <a:cs typeface="Arial"/>
            </a:endParaRPr>
          </a:p>
        </p:txBody>
      </p:sp>
    </p:spTree>
    <p:extLst>
      <p:ext uri="{BB962C8B-B14F-4D97-AF65-F5344CB8AC3E}">
        <p14:creationId xmlns:p14="http://schemas.microsoft.com/office/powerpoint/2010/main" val="1611245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0AA9B01B-B086-C3B4-C94E-488E43E67DD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BBEF60-BFEC-66CD-9527-566121509848}"/>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15</a:t>
            </a:fld>
            <a:endParaRPr lang="en-US"/>
          </a:p>
        </p:txBody>
      </p:sp>
      <p:sp>
        <p:nvSpPr>
          <p:cNvPr id="5" name="Title 4">
            <a:extLst>
              <a:ext uri="{FF2B5EF4-FFF2-40B4-BE49-F238E27FC236}">
                <a16:creationId xmlns:a16="http://schemas.microsoft.com/office/drawing/2014/main" id="{B0E42D81-7621-1D27-2178-4AEFEE7D77D8}"/>
              </a:ext>
            </a:extLst>
          </p:cNvPr>
          <p:cNvSpPr>
            <a:spLocks noGrp="1"/>
          </p:cNvSpPr>
          <p:nvPr>
            <p:ph type="title"/>
          </p:nvPr>
        </p:nvSpPr>
        <p:spPr>
          <a:xfrm>
            <a:off x="479426" y="488466"/>
            <a:ext cx="5519737" cy="651222"/>
          </a:xfrm>
          <a:effectLst>
            <a:outerShdw dist="127000" dir="2700000" algn="tl" rotWithShape="0">
              <a:schemeClr val="accent1"/>
            </a:outerShdw>
          </a:effectLst>
        </p:spPr>
        <p:txBody>
          <a:bodyPr/>
          <a:lstStyle/>
          <a:p>
            <a:r>
              <a:rPr lang="en-US"/>
              <a:t>Build Your Understanding</a:t>
            </a:r>
          </a:p>
        </p:txBody>
      </p:sp>
      <p:grpSp>
        <p:nvGrpSpPr>
          <p:cNvPr id="3" name="Group 2">
            <a:extLst>
              <a:ext uri="{FF2B5EF4-FFF2-40B4-BE49-F238E27FC236}">
                <a16:creationId xmlns:a16="http://schemas.microsoft.com/office/drawing/2014/main" id="{0FA34F79-3D9D-6DC7-EAA9-7695BEC26ED1}"/>
              </a:ext>
            </a:extLst>
          </p:cNvPr>
          <p:cNvGrpSpPr/>
          <p:nvPr/>
        </p:nvGrpSpPr>
        <p:grpSpPr>
          <a:xfrm>
            <a:off x="10339855" y="491688"/>
            <a:ext cx="1298335" cy="648000"/>
            <a:chOff x="7714236" y="673280"/>
            <a:chExt cx="950339" cy="462159"/>
          </a:xfrm>
        </p:grpSpPr>
        <p:sp>
          <p:nvSpPr>
            <p:cNvPr id="4" name="Rounded Rectangle 3">
              <a:extLst>
                <a:ext uri="{FF2B5EF4-FFF2-40B4-BE49-F238E27FC236}">
                  <a16:creationId xmlns:a16="http://schemas.microsoft.com/office/drawing/2014/main" id="{A3FF8811-9ECA-5279-B824-39F6C0A0E8E3}"/>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6" name="5-point Star 5">
              <a:extLst>
                <a:ext uri="{FF2B5EF4-FFF2-40B4-BE49-F238E27FC236}">
                  <a16:creationId xmlns:a16="http://schemas.microsoft.com/office/drawing/2014/main" id="{7A507639-52A0-5825-48D1-A41A6FEB3EB6}"/>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7" name="5-point Star 6">
              <a:extLst>
                <a:ext uri="{FF2B5EF4-FFF2-40B4-BE49-F238E27FC236}">
                  <a16:creationId xmlns:a16="http://schemas.microsoft.com/office/drawing/2014/main" id="{7CC07E34-2BB8-5336-8F35-5D529C3031E8}"/>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
        <p:nvSpPr>
          <p:cNvPr id="8" name="Text Placeholder 24">
            <a:extLst>
              <a:ext uri="{FF2B5EF4-FFF2-40B4-BE49-F238E27FC236}">
                <a16:creationId xmlns:a16="http://schemas.microsoft.com/office/drawing/2014/main" id="{38F956CE-8182-6238-BDBA-8B9BCC0764BB}"/>
              </a:ext>
            </a:extLst>
          </p:cNvPr>
          <p:cNvSpPr>
            <a:spLocks noGrp="1"/>
          </p:cNvSpPr>
          <p:nvPr>
            <p:ph type="body" sz="quarter" idx="15"/>
          </p:nvPr>
        </p:nvSpPr>
        <p:spPr>
          <a:xfrm>
            <a:off x="479425" y="1684338"/>
            <a:ext cx="5519738" cy="2108200"/>
          </a:xfrm>
        </p:spPr>
        <p:txBody>
          <a:bodyPr/>
          <a:lstStyle/>
          <a:p>
            <a:endParaRPr lang="en-GB">
              <a:cs typeface="Arial"/>
            </a:endParaRPr>
          </a:p>
          <a:p>
            <a:endParaRPr lang="en-GB">
              <a:cs typeface="Arial"/>
            </a:endParaRPr>
          </a:p>
          <a:p>
            <a:r>
              <a:rPr lang="en-GB">
                <a:cs typeface="Arial"/>
              </a:rPr>
              <a:t>           </a:t>
            </a:r>
            <a:r>
              <a:rPr lang="en-GB">
                <a:solidFill>
                  <a:schemeClr val="bg1"/>
                </a:solidFill>
                <a:cs typeface="Arial"/>
              </a:rPr>
              <a:t>                      .</a:t>
            </a:r>
          </a:p>
        </p:txBody>
      </p:sp>
      <p:sp>
        <p:nvSpPr>
          <p:cNvPr id="9" name="Text Placeholder 25">
            <a:extLst>
              <a:ext uri="{FF2B5EF4-FFF2-40B4-BE49-F238E27FC236}">
                <a16:creationId xmlns:a16="http://schemas.microsoft.com/office/drawing/2014/main" id="{D9FEF2B6-DD85-9EDF-F638-FA6EE276B85E}"/>
              </a:ext>
            </a:extLst>
          </p:cNvPr>
          <p:cNvSpPr>
            <a:spLocks noGrp="1"/>
          </p:cNvSpPr>
          <p:nvPr>
            <p:ph type="body" sz="quarter" idx="16"/>
          </p:nvPr>
        </p:nvSpPr>
        <p:spPr>
          <a:xfrm>
            <a:off x="6194425" y="1684338"/>
            <a:ext cx="5519738" cy="2108200"/>
          </a:xfrm>
        </p:spPr>
        <p:txBody>
          <a:bodyPr/>
          <a:lstStyle/>
          <a:p>
            <a:endParaRPr lang="en-GB">
              <a:cs typeface="Arial"/>
            </a:endParaRPr>
          </a:p>
          <a:p>
            <a:r>
              <a:rPr lang="en-GB">
                <a:solidFill>
                  <a:schemeClr val="bg1"/>
                </a:solidFill>
                <a:cs typeface="Arial"/>
              </a:rPr>
              <a:t>             .</a:t>
            </a:r>
          </a:p>
        </p:txBody>
      </p:sp>
      <p:sp>
        <p:nvSpPr>
          <p:cNvPr id="10" name="Text Placeholder 26">
            <a:extLst>
              <a:ext uri="{FF2B5EF4-FFF2-40B4-BE49-F238E27FC236}">
                <a16:creationId xmlns:a16="http://schemas.microsoft.com/office/drawing/2014/main" id="{B193EA66-7496-2A40-84EE-51222447FBC1}"/>
              </a:ext>
            </a:extLst>
          </p:cNvPr>
          <p:cNvSpPr>
            <a:spLocks noGrp="1"/>
          </p:cNvSpPr>
          <p:nvPr>
            <p:ph type="body" sz="quarter" idx="17"/>
          </p:nvPr>
        </p:nvSpPr>
        <p:spPr>
          <a:xfrm>
            <a:off x="479425" y="3979863"/>
            <a:ext cx="5519738" cy="2106612"/>
          </a:xfrm>
        </p:spPr>
        <p:txBody>
          <a:bodyPr/>
          <a:lstStyle/>
          <a:p>
            <a:endParaRPr lang="en-GB">
              <a:cs typeface="Arial"/>
            </a:endParaRPr>
          </a:p>
          <a:p>
            <a:endParaRPr lang="en-GB">
              <a:cs typeface="Arial"/>
            </a:endParaRPr>
          </a:p>
          <a:p>
            <a:r>
              <a:rPr lang="en-GB">
                <a:cs typeface="Arial"/>
              </a:rPr>
              <a:t>  </a:t>
            </a:r>
            <a:r>
              <a:rPr lang="en-GB">
                <a:solidFill>
                  <a:schemeClr val="bg1"/>
                </a:solidFill>
                <a:cs typeface="Arial"/>
              </a:rPr>
              <a:t>  .</a:t>
            </a:r>
          </a:p>
        </p:txBody>
      </p:sp>
      <p:sp>
        <p:nvSpPr>
          <p:cNvPr id="14" name="Text Placeholder 24">
            <a:extLst>
              <a:ext uri="{FF2B5EF4-FFF2-40B4-BE49-F238E27FC236}">
                <a16:creationId xmlns:a16="http://schemas.microsoft.com/office/drawing/2014/main" id="{7FA435F6-B7C6-C19B-8972-285A3397F143}"/>
              </a:ext>
            </a:extLst>
          </p:cNvPr>
          <p:cNvSpPr txBox="1">
            <a:spLocks/>
          </p:cNvSpPr>
          <p:nvPr/>
        </p:nvSpPr>
        <p:spPr>
          <a:xfrm>
            <a:off x="479425" y="1698715"/>
            <a:ext cx="5519738" cy="2093823"/>
          </a:xfrm>
          <a:prstGeom prst="roundRect">
            <a:avLst>
              <a:gd name="adj" fmla="val 4696"/>
            </a:avLst>
          </a:prstGeom>
          <a:solidFill>
            <a:schemeClr val="bg1"/>
          </a:solidFill>
          <a:ln w="25400">
            <a:solidFill>
              <a:schemeClr val="tx1"/>
            </a:solidFill>
          </a:ln>
        </p:spPr>
        <p:txBody>
          <a:bodyPr vert="horz" wrap="square" lIns="108000" tIns="108000" rIns="108000" bIns="10800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1600" b="0" i="0" kern="1200">
                <a:solidFill>
                  <a:schemeClr val="tx1"/>
                </a:solidFill>
                <a:latin typeface="+mn-lt"/>
                <a:ea typeface="+mn-ea"/>
                <a:cs typeface="+mn-cs"/>
              </a:defRPr>
            </a:lvl1pPr>
            <a:lvl2pPr marL="271463" indent="-261938" algn="l" defTabSz="914400" rtl="0" eaLnBrk="1" latinLnBrk="0" hangingPunct="1">
              <a:lnSpc>
                <a:spcPct val="100000"/>
              </a:lnSpc>
              <a:spcBef>
                <a:spcPts val="600"/>
              </a:spcBef>
              <a:buClr>
                <a:schemeClr val="accent1"/>
              </a:buClr>
              <a:buFont typeface="Arial" panose="020B0604020202020204" pitchFamily="34" charset="0"/>
              <a:buChar char="•"/>
              <a:tabLst/>
              <a:defRPr sz="1600" b="0" i="0" kern="1200">
                <a:solidFill>
                  <a:schemeClr val="tx1"/>
                </a:solidFill>
                <a:latin typeface="+mn-lt"/>
                <a:ea typeface="+mn-ea"/>
                <a:cs typeface="+mn-cs"/>
              </a:defRPr>
            </a:lvl2pPr>
            <a:lvl3pPr marL="534988" indent="-263525" algn="l" defTabSz="914400" rtl="0" eaLnBrk="1" latinLnBrk="0" hangingPunct="1">
              <a:lnSpc>
                <a:spcPct val="100000"/>
              </a:lnSpc>
              <a:spcBef>
                <a:spcPts val="600"/>
              </a:spcBef>
              <a:buClr>
                <a:schemeClr val="accent1"/>
              </a:buClr>
              <a:buFont typeface="System Font"/>
              <a:buChar char="–"/>
              <a:tabLst/>
              <a:defRPr sz="1600" b="0" i="0" kern="1200">
                <a:solidFill>
                  <a:schemeClr val="tx1"/>
                </a:solidFill>
                <a:latin typeface="+mn-lt"/>
                <a:ea typeface="+mn-ea"/>
                <a:cs typeface="+mn-cs"/>
              </a:defRPr>
            </a:lvl3pPr>
            <a:lvl4pPr marL="9525" indent="0" algn="l" defTabSz="914400" rtl="0" eaLnBrk="1" latinLnBrk="0" hangingPunct="1">
              <a:lnSpc>
                <a:spcPct val="100000"/>
              </a:lnSpc>
              <a:spcBef>
                <a:spcPts val="600"/>
              </a:spcBef>
              <a:buFont typeface="Arial" panose="020B0604020202020204" pitchFamily="34" charset="0"/>
              <a:buNone/>
              <a:tabLst/>
              <a:defRPr sz="18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None/>
              <a:tabLst/>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cs typeface="Arial"/>
              </a:rPr>
              <a:t>UNICEF has used technology to support Ari to access his right to an education.</a:t>
            </a:r>
          </a:p>
          <a:p>
            <a:pPr>
              <a:spcAft>
                <a:spcPts val="1200"/>
              </a:spcAft>
            </a:pPr>
            <a:r>
              <a:rPr lang="en-GB">
                <a:cs typeface="Arial"/>
              </a:rPr>
              <a:t>Design an invention that could help someone with a disability to access their right to an education, linked to Article 28 and Article 23.</a:t>
            </a:r>
          </a:p>
        </p:txBody>
      </p:sp>
      <p:sp>
        <p:nvSpPr>
          <p:cNvPr id="20" name="Text Placeholder 27">
            <a:extLst>
              <a:ext uri="{FF2B5EF4-FFF2-40B4-BE49-F238E27FC236}">
                <a16:creationId xmlns:a16="http://schemas.microsoft.com/office/drawing/2014/main" id="{7B14FE8B-EA6D-ED19-5CD9-66B74C40149B}"/>
              </a:ext>
            </a:extLst>
          </p:cNvPr>
          <p:cNvSpPr txBox="1">
            <a:spLocks/>
          </p:cNvSpPr>
          <p:nvPr/>
        </p:nvSpPr>
        <p:spPr>
          <a:xfrm>
            <a:off x="6188674" y="3974112"/>
            <a:ext cx="5519738" cy="2106612"/>
          </a:xfrm>
          <a:prstGeom prst="roundRect">
            <a:avLst>
              <a:gd name="adj" fmla="val 4198"/>
            </a:avLst>
          </a:prstGeom>
          <a:solidFill>
            <a:schemeClr val="bg1"/>
          </a:solidFill>
          <a:ln w="25400">
            <a:solidFill>
              <a:schemeClr val="tx1"/>
            </a:solidFill>
          </a:ln>
        </p:spPr>
        <p:txBody>
          <a:bodyPr vert="horz" wrap="square" lIns="108000" tIns="108000" rIns="108000" bIns="108000" rtlCol="0" anchor="t">
            <a:noAutofit/>
          </a:bodyPr>
          <a:lstStyle>
            <a:lvl1pPr marL="0" indent="0" algn="l" defTabSz="914400" rtl="0" eaLnBrk="1" latinLnBrk="0" hangingPunct="1">
              <a:lnSpc>
                <a:spcPct val="100000"/>
              </a:lnSpc>
              <a:spcBef>
                <a:spcPts val="600"/>
              </a:spcBef>
              <a:buFont typeface="Arial" panose="020B0604020202020204" pitchFamily="34" charset="0"/>
              <a:buNone/>
              <a:defRPr sz="1600" b="0" i="0" kern="1200">
                <a:solidFill>
                  <a:schemeClr val="tx1"/>
                </a:solidFill>
                <a:latin typeface="+mn-lt"/>
                <a:ea typeface="+mn-ea"/>
                <a:cs typeface="+mn-cs"/>
              </a:defRPr>
            </a:lvl1pPr>
            <a:lvl2pPr marL="271463" indent="-261938" algn="l" defTabSz="914400" rtl="0" eaLnBrk="1" latinLnBrk="0" hangingPunct="1">
              <a:lnSpc>
                <a:spcPct val="100000"/>
              </a:lnSpc>
              <a:spcBef>
                <a:spcPts val="600"/>
              </a:spcBef>
              <a:buClr>
                <a:schemeClr val="accent1"/>
              </a:buClr>
              <a:buFont typeface="Arial" panose="020B0604020202020204" pitchFamily="34" charset="0"/>
              <a:buChar char="•"/>
              <a:tabLst/>
              <a:defRPr sz="1600" b="0" i="0" kern="1200">
                <a:solidFill>
                  <a:schemeClr val="tx1"/>
                </a:solidFill>
                <a:latin typeface="+mn-lt"/>
                <a:ea typeface="+mn-ea"/>
                <a:cs typeface="+mn-cs"/>
              </a:defRPr>
            </a:lvl2pPr>
            <a:lvl3pPr marL="534988" indent="-263525" algn="l" defTabSz="914400" rtl="0" eaLnBrk="1" latinLnBrk="0" hangingPunct="1">
              <a:lnSpc>
                <a:spcPct val="100000"/>
              </a:lnSpc>
              <a:spcBef>
                <a:spcPts val="600"/>
              </a:spcBef>
              <a:buClr>
                <a:schemeClr val="accent1"/>
              </a:buClr>
              <a:buFont typeface="System Font"/>
              <a:buChar char="–"/>
              <a:tabLst/>
              <a:defRPr sz="1600" b="0" i="0" kern="1200">
                <a:solidFill>
                  <a:schemeClr val="tx1"/>
                </a:solidFill>
                <a:latin typeface="+mn-lt"/>
                <a:ea typeface="+mn-ea"/>
                <a:cs typeface="+mn-cs"/>
              </a:defRPr>
            </a:lvl3pPr>
            <a:lvl4pPr marL="9525" indent="0" algn="l" defTabSz="914400" rtl="0" eaLnBrk="1" latinLnBrk="0" hangingPunct="1">
              <a:lnSpc>
                <a:spcPct val="100000"/>
              </a:lnSpc>
              <a:spcBef>
                <a:spcPts val="600"/>
              </a:spcBef>
              <a:buFont typeface="Arial" panose="020B0604020202020204" pitchFamily="34" charset="0"/>
              <a:buNone/>
              <a:tabLst/>
              <a:defRPr sz="18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None/>
              <a:tabLst/>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rgbClr val="000000"/>
                </a:solidFill>
                <a:cs typeface="Segoe UI"/>
              </a:rPr>
              <a:t>Read the simplified wording of Article 23. UNICEF Jamaica is working to support children to access education. Create and conduct a survey to ask children how accessible your school is. </a:t>
            </a:r>
            <a:endParaRPr lang="en-US">
              <a:cs typeface="Segoe UI"/>
            </a:endParaRPr>
          </a:p>
          <a:p>
            <a:r>
              <a:rPr lang="en-GB">
                <a:solidFill>
                  <a:srgbClr val="000000"/>
                </a:solidFill>
                <a:cs typeface="Segoe UI"/>
              </a:rPr>
              <a:t>Review your findings and think about what you could do to make changes so that all pupils can access all parts of school and learning successfully. </a:t>
            </a:r>
            <a:r>
              <a:rPr lang="en-GB">
                <a:solidFill>
                  <a:srgbClr val="000000"/>
                </a:solidFill>
                <a:cs typeface="Arial"/>
              </a:rPr>
              <a:t> </a:t>
            </a:r>
            <a:endParaRPr lang="en-GB">
              <a:cs typeface="Arial"/>
            </a:endParaRPr>
          </a:p>
          <a:p>
            <a:endParaRPr lang="en-GB">
              <a:cs typeface="Arial"/>
            </a:endParaRPr>
          </a:p>
          <a:p>
            <a:r>
              <a:rPr lang="en-GB">
                <a:cs typeface="Arial"/>
              </a:rPr>
              <a:t>       </a:t>
            </a:r>
          </a:p>
        </p:txBody>
      </p:sp>
      <p:sp>
        <p:nvSpPr>
          <p:cNvPr id="29" name="Text Placeholder 25">
            <a:extLst>
              <a:ext uri="{FF2B5EF4-FFF2-40B4-BE49-F238E27FC236}">
                <a16:creationId xmlns:a16="http://schemas.microsoft.com/office/drawing/2014/main" id="{0169CDD4-47FD-AECD-C511-71183C92FD27}"/>
              </a:ext>
            </a:extLst>
          </p:cNvPr>
          <p:cNvSpPr>
            <a:spLocks noGrp="1"/>
          </p:cNvSpPr>
          <p:nvPr/>
        </p:nvSpPr>
        <p:spPr>
          <a:xfrm>
            <a:off x="6420480" y="1860670"/>
            <a:ext cx="2782514" cy="1723549"/>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600"/>
              </a:spcBef>
              <a:buFont typeface="Arial" panose="020B0604020202020204" pitchFamily="34" charset="0"/>
              <a:buNone/>
              <a:defRPr sz="1600" b="0" i="0" kern="1200">
                <a:solidFill>
                  <a:schemeClr val="tx1"/>
                </a:solidFill>
                <a:latin typeface="+mn-lt"/>
                <a:ea typeface="+mn-ea"/>
                <a:cs typeface="+mn-cs"/>
              </a:defRPr>
            </a:lvl1pPr>
            <a:lvl2pPr marL="185738" indent="-176213" algn="l" defTabSz="914400" rtl="0" eaLnBrk="1" latinLnBrk="0" hangingPunct="1">
              <a:lnSpc>
                <a:spcPct val="100000"/>
              </a:lnSpc>
              <a:spcBef>
                <a:spcPts val="600"/>
              </a:spcBef>
              <a:buClr>
                <a:schemeClr val="accent1"/>
              </a:buClr>
              <a:buFont typeface="Arial" panose="020B0604020202020204" pitchFamily="34" charset="0"/>
              <a:buChar char="•"/>
              <a:tabLst/>
              <a:defRPr sz="1600" b="0" i="0" kern="1200">
                <a:solidFill>
                  <a:schemeClr val="tx1"/>
                </a:solidFill>
                <a:latin typeface="+mn-lt"/>
                <a:ea typeface="+mn-ea"/>
                <a:cs typeface="+mn-cs"/>
              </a:defRPr>
            </a:lvl2pPr>
            <a:lvl3pPr marL="363538" indent="-177800" algn="l" defTabSz="914400" rtl="0" eaLnBrk="1" latinLnBrk="0" hangingPunct="1">
              <a:lnSpc>
                <a:spcPct val="100000"/>
              </a:lnSpc>
              <a:spcBef>
                <a:spcPts val="600"/>
              </a:spcBef>
              <a:buClr>
                <a:schemeClr val="accent1"/>
              </a:buClr>
              <a:buFont typeface="System Font"/>
              <a:buChar char="–"/>
              <a:tabLst/>
              <a:defRPr sz="1600" b="0" i="0" kern="1200">
                <a:solidFill>
                  <a:schemeClr val="tx1"/>
                </a:solidFill>
                <a:latin typeface="+mn-lt"/>
                <a:ea typeface="+mn-ea"/>
                <a:cs typeface="+mn-cs"/>
              </a:defRPr>
            </a:lvl3pPr>
            <a:lvl4pPr marL="9525" indent="0" algn="l" defTabSz="914400" rtl="0" eaLnBrk="1" latinLnBrk="0" hangingPunct="1">
              <a:lnSpc>
                <a:spcPct val="100000"/>
              </a:lnSpc>
              <a:spcBef>
                <a:spcPts val="600"/>
              </a:spcBef>
              <a:buFont typeface="Arial" panose="020B0604020202020204" pitchFamily="34" charset="0"/>
              <a:buNone/>
              <a:tabLst/>
              <a:defRPr sz="18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None/>
              <a:tabLst/>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Arial"/>
                <a:cs typeface="Arial"/>
              </a:rPr>
              <a:t>British Sign Language (BSL) </a:t>
            </a:r>
            <a:br>
              <a:rPr lang="en-GB">
                <a:latin typeface="Arial"/>
                <a:cs typeface="Arial"/>
              </a:rPr>
            </a:br>
            <a:r>
              <a:rPr lang="en-GB">
                <a:latin typeface="Arial"/>
                <a:cs typeface="Arial"/>
              </a:rPr>
              <a:t>is a visual means of communication using gestures, facial expression and body language used in </a:t>
            </a:r>
            <a:br>
              <a:rPr lang="en-GB">
                <a:latin typeface="Arial"/>
                <a:cs typeface="Arial"/>
              </a:rPr>
            </a:br>
            <a:r>
              <a:rPr lang="en-GB">
                <a:latin typeface="Arial"/>
                <a:cs typeface="Arial"/>
              </a:rPr>
              <a:t>the UK. Challenge yourself </a:t>
            </a:r>
            <a:br>
              <a:rPr lang="en-GB">
                <a:latin typeface="Arial"/>
                <a:cs typeface="Arial"/>
              </a:rPr>
            </a:br>
            <a:r>
              <a:rPr lang="en-GB">
                <a:latin typeface="Arial"/>
                <a:cs typeface="Arial"/>
              </a:rPr>
              <a:t>to spell out your name in BSL.</a:t>
            </a:r>
          </a:p>
        </p:txBody>
      </p:sp>
      <p:pic>
        <p:nvPicPr>
          <p:cNvPr id="27" name="Picture 26" descr="Learn the BSL alphabet - Deaf Action">
            <a:extLst>
              <a:ext uri="{FF2B5EF4-FFF2-40B4-BE49-F238E27FC236}">
                <a16:creationId xmlns:a16="http://schemas.microsoft.com/office/drawing/2014/main" id="{B2875E43-89C6-D231-3076-F13776846125}"/>
              </a:ext>
            </a:extLst>
          </p:cNvPr>
          <p:cNvPicPr>
            <a:picLocks noChangeAspect="1"/>
          </p:cNvPicPr>
          <p:nvPr/>
        </p:nvPicPr>
        <p:blipFill>
          <a:blip r:embed="rId3"/>
          <a:stretch>
            <a:fillRect/>
          </a:stretch>
        </p:blipFill>
        <p:spPr>
          <a:xfrm>
            <a:off x="9202994" y="1993600"/>
            <a:ext cx="2417733" cy="1504052"/>
          </a:xfrm>
          <a:prstGeom prst="rect">
            <a:avLst/>
          </a:prstGeom>
          <a:ln w="6350">
            <a:solidFill>
              <a:schemeClr val="tx1"/>
            </a:solidFill>
          </a:ln>
        </p:spPr>
      </p:pic>
      <p:pic>
        <p:nvPicPr>
          <p:cNvPr id="11" name="Picture 10" descr="To Look">
            <a:extLst>
              <a:ext uri="{FF2B5EF4-FFF2-40B4-BE49-F238E27FC236}">
                <a16:creationId xmlns:a16="http://schemas.microsoft.com/office/drawing/2014/main" id="{4458B8A7-833F-2B95-2D75-87B05A7FB5A0}"/>
              </a:ext>
            </a:extLst>
          </p:cNvPr>
          <p:cNvPicPr>
            <a:picLocks noChangeAspect="1"/>
          </p:cNvPicPr>
          <p:nvPr/>
        </p:nvPicPr>
        <p:blipFill>
          <a:blip r:embed="rId4">
            <a:alphaModFix/>
          </a:blip>
          <a:stretch>
            <a:fillRect/>
          </a:stretch>
        </p:blipFill>
        <p:spPr>
          <a:xfrm>
            <a:off x="555625" y="4377644"/>
            <a:ext cx="1524000" cy="828675"/>
          </a:xfrm>
          <a:prstGeom prst="rect">
            <a:avLst/>
          </a:prstGeom>
        </p:spPr>
      </p:pic>
      <p:sp>
        <p:nvSpPr>
          <p:cNvPr id="15" name="TextBox 14">
            <a:extLst>
              <a:ext uri="{FF2B5EF4-FFF2-40B4-BE49-F238E27FC236}">
                <a16:creationId xmlns:a16="http://schemas.microsoft.com/office/drawing/2014/main" id="{FD20A6F0-3342-6848-523A-168E6B65A796}"/>
              </a:ext>
            </a:extLst>
          </p:cNvPr>
          <p:cNvSpPr txBox="1"/>
          <p:nvPr/>
        </p:nvSpPr>
        <p:spPr>
          <a:xfrm>
            <a:off x="2492829" y="4463143"/>
            <a:ext cx="65" cy="276999"/>
          </a:xfrm>
          <a:prstGeom prst="rect">
            <a:avLst/>
          </a:prstGeom>
          <a:noFill/>
        </p:spPr>
        <p:txBody>
          <a:bodyPr wrap="none" lIns="0" tIns="0" rIns="0" bIns="0" rtlCol="0">
            <a:spAutoFit/>
          </a:bodyPr>
          <a:lstStyle/>
          <a:p>
            <a:pPr algn="l"/>
            <a:endParaRPr lang="en-GB">
              <a:cs typeface="Arial"/>
            </a:endParaRPr>
          </a:p>
        </p:txBody>
      </p:sp>
      <p:sp>
        <p:nvSpPr>
          <p:cNvPr id="18" name="TextBox 17">
            <a:extLst>
              <a:ext uri="{FF2B5EF4-FFF2-40B4-BE49-F238E27FC236}">
                <a16:creationId xmlns:a16="http://schemas.microsoft.com/office/drawing/2014/main" id="{9EC35C4C-B896-A30F-2BC6-4D7D354678AD}"/>
              </a:ext>
            </a:extLst>
          </p:cNvPr>
          <p:cNvSpPr txBox="1"/>
          <p:nvPr/>
        </p:nvSpPr>
        <p:spPr>
          <a:xfrm>
            <a:off x="2189049" y="4150255"/>
            <a:ext cx="3700689" cy="1754326"/>
          </a:xfrm>
          <a:prstGeom prst="rect">
            <a:avLst/>
          </a:prstGeom>
          <a:noFill/>
        </p:spPr>
        <p:txBody>
          <a:bodyPr wrap="square" lIns="0" tIns="0" rIns="0" bIns="0" rtlCol="0" anchor="t">
            <a:spAutoFit/>
          </a:bodyPr>
          <a:lstStyle/>
          <a:p>
            <a:pPr>
              <a:spcBef>
                <a:spcPts val="600"/>
              </a:spcBef>
            </a:pPr>
            <a:r>
              <a:rPr lang="en-GB" sz="1600">
                <a:ea typeface="+mn-lt"/>
                <a:cs typeface="+mn-lt"/>
              </a:rPr>
              <a:t>How does it feel for a sighted person to follow instructions without being able to see? Sit back-to-back with a partner. Partner A has a simple picture that they describe to Partner B who follows the instructions, keeping their eyes closed. How accurate is Partner B’s drawing</a:t>
            </a:r>
            <a:r>
              <a:rPr lang="en-GB">
                <a:ea typeface="+mn-lt"/>
                <a:cs typeface="+mn-lt"/>
              </a:rPr>
              <a:t>?</a:t>
            </a:r>
            <a:endParaRPr lang="en-US"/>
          </a:p>
        </p:txBody>
      </p:sp>
    </p:spTree>
    <p:extLst>
      <p:ext uri="{BB962C8B-B14F-4D97-AF65-F5344CB8AC3E}">
        <p14:creationId xmlns:p14="http://schemas.microsoft.com/office/powerpoint/2010/main" val="2481594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C0BEE245-B3D9-C03D-5FD0-5C56E841618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3FBBD2-4687-3607-DF8F-B0C203322BD3}"/>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16</a:t>
            </a:fld>
            <a:endParaRPr lang="en-US"/>
          </a:p>
        </p:txBody>
      </p:sp>
      <p:sp>
        <p:nvSpPr>
          <p:cNvPr id="5" name="Title 4">
            <a:extLst>
              <a:ext uri="{FF2B5EF4-FFF2-40B4-BE49-F238E27FC236}">
                <a16:creationId xmlns:a16="http://schemas.microsoft.com/office/drawing/2014/main" id="{91721072-3348-5A55-B8D7-235CFCA642D1}"/>
              </a:ext>
            </a:extLst>
          </p:cNvPr>
          <p:cNvSpPr>
            <a:spLocks noGrp="1"/>
          </p:cNvSpPr>
          <p:nvPr>
            <p:ph type="title"/>
          </p:nvPr>
        </p:nvSpPr>
        <p:spPr>
          <a:xfrm>
            <a:off x="479426" y="488466"/>
            <a:ext cx="5520469" cy="651222"/>
          </a:xfrm>
          <a:effectLst>
            <a:outerShdw dist="127000" dir="2700000" algn="tl" rotWithShape="0">
              <a:schemeClr val="accent1"/>
            </a:outerShdw>
          </a:effectLst>
        </p:spPr>
        <p:txBody>
          <a:bodyPr/>
          <a:lstStyle/>
          <a:p>
            <a:r>
              <a:rPr lang="en-US"/>
              <a:t>Build Your Understanding</a:t>
            </a:r>
            <a:endParaRPr lang="en-GB"/>
          </a:p>
        </p:txBody>
      </p:sp>
      <p:sp>
        <p:nvSpPr>
          <p:cNvPr id="9" name="Text Placeholder 24">
            <a:extLst>
              <a:ext uri="{FF2B5EF4-FFF2-40B4-BE49-F238E27FC236}">
                <a16:creationId xmlns:a16="http://schemas.microsoft.com/office/drawing/2014/main" id="{19AFB168-6163-8476-D49C-BC1714D75B3C}"/>
              </a:ext>
            </a:extLst>
          </p:cNvPr>
          <p:cNvSpPr>
            <a:spLocks noGrp="1"/>
          </p:cNvSpPr>
          <p:nvPr>
            <p:ph type="body" sz="quarter" idx="15"/>
          </p:nvPr>
        </p:nvSpPr>
        <p:spPr>
          <a:xfrm>
            <a:off x="479425" y="1685089"/>
            <a:ext cx="5520470" cy="2107251"/>
          </a:xfrm>
        </p:spPr>
        <p:txBody>
          <a:bodyPr/>
          <a:lstStyle/>
          <a:p>
            <a:r>
              <a:rPr lang="en-GB">
                <a:solidFill>
                  <a:srgbClr val="0F0A07"/>
                </a:solidFill>
                <a:latin typeface="Arial"/>
                <a:cs typeface="Segoe UI"/>
              </a:rPr>
              <a:t>Revisit the wording of Article 23. Discuss the kinds of things that you do regularly such as going to the shops, getting public transport, going to the park. Explore how it is to do those things with different kinds of physical and/or communication difficulties. </a:t>
            </a:r>
          </a:p>
          <a:p>
            <a:pPr algn="just"/>
            <a:r>
              <a:rPr lang="en-GB">
                <a:solidFill>
                  <a:srgbClr val="0F0A07"/>
                </a:solidFill>
                <a:latin typeface="Arial"/>
                <a:cs typeface="Segoe UI"/>
              </a:rPr>
              <a:t>Are these spaces and activities accessible to everyone or are there changes that could be made?</a:t>
            </a:r>
            <a:r>
              <a:rPr lang="en-GB">
                <a:solidFill>
                  <a:schemeClr val="bg1"/>
                </a:solidFill>
                <a:cs typeface="Arial"/>
              </a:rPr>
              <a:t>  .</a:t>
            </a:r>
            <a:endParaRPr lang="en-GB">
              <a:solidFill>
                <a:schemeClr val="bg1"/>
              </a:solidFill>
            </a:endParaRPr>
          </a:p>
        </p:txBody>
      </p:sp>
      <p:sp>
        <p:nvSpPr>
          <p:cNvPr id="10" name="Text Placeholder 25">
            <a:extLst>
              <a:ext uri="{FF2B5EF4-FFF2-40B4-BE49-F238E27FC236}">
                <a16:creationId xmlns:a16="http://schemas.microsoft.com/office/drawing/2014/main" id="{6B27622D-EC1A-0B3C-D9B7-63C01F78528D}"/>
              </a:ext>
            </a:extLst>
          </p:cNvPr>
          <p:cNvSpPr>
            <a:spLocks noGrp="1"/>
          </p:cNvSpPr>
          <p:nvPr>
            <p:ph type="body" sz="quarter" idx="16"/>
          </p:nvPr>
        </p:nvSpPr>
        <p:spPr>
          <a:xfrm>
            <a:off x="6194425" y="1685089"/>
            <a:ext cx="5520470" cy="2107251"/>
          </a:xfrm>
        </p:spPr>
        <p:txBody>
          <a:bodyPr/>
          <a:lstStyle/>
          <a:p>
            <a:r>
              <a:rPr lang="en-GB" dirty="0">
                <a:solidFill>
                  <a:srgbClr val="000000"/>
                </a:solidFill>
                <a:cs typeface="Segoe UI"/>
              </a:rPr>
              <a:t>Think about how festivals and big events make sure that they are fully inclusive. Think about interpreters, accessible viewing platforms etc. Watch the </a:t>
            </a:r>
            <a:r>
              <a:rPr lang="en-GB" dirty="0">
                <a:solidFill>
                  <a:srgbClr val="000000"/>
                </a:solidFill>
                <a:cs typeface="Segoe UI"/>
                <a:hlinkClick r:id="rId3"/>
              </a:rPr>
              <a:t>video</a:t>
            </a:r>
            <a:r>
              <a:rPr lang="en-GB" dirty="0">
                <a:solidFill>
                  <a:srgbClr val="000000"/>
                </a:solidFill>
                <a:cs typeface="Segoe UI"/>
              </a:rPr>
              <a:t> included in this </a:t>
            </a:r>
            <a:r>
              <a:rPr lang="en-GB" dirty="0">
                <a:solidFill>
                  <a:srgbClr val="000000"/>
                </a:solidFill>
                <a:cs typeface="Arial"/>
                <a:hlinkClick r:id="rId4"/>
              </a:rPr>
              <a:t>toolkit</a:t>
            </a:r>
            <a:r>
              <a:rPr lang="en-GB" dirty="0">
                <a:solidFill>
                  <a:srgbClr val="000000"/>
                </a:solidFill>
                <a:cs typeface="Segoe UI"/>
              </a:rPr>
              <a:t> from RIBA and look at their </a:t>
            </a:r>
            <a:r>
              <a:rPr lang="en-GB" dirty="0">
                <a:solidFill>
                  <a:srgbClr val="000000"/>
                </a:solidFill>
                <a:cs typeface="Segoe UI"/>
                <a:hlinkClick r:id="rId5"/>
              </a:rPr>
              <a:t>Inclusive Events Checklist</a:t>
            </a:r>
            <a:r>
              <a:rPr lang="en-GB" dirty="0">
                <a:solidFill>
                  <a:srgbClr val="000000"/>
                </a:solidFill>
                <a:cs typeface="Segoe UI"/>
              </a:rPr>
              <a:t>. How could you ensure that events run by your school are more accessible in line with Article 23? Create your own accessibility checklist for school events.</a:t>
            </a:r>
            <a:endParaRPr lang="en-US" dirty="0">
              <a:cs typeface="Arial"/>
            </a:endParaRPr>
          </a:p>
        </p:txBody>
      </p:sp>
      <p:sp>
        <p:nvSpPr>
          <p:cNvPr id="12" name="Text Placeholder 27">
            <a:extLst>
              <a:ext uri="{FF2B5EF4-FFF2-40B4-BE49-F238E27FC236}">
                <a16:creationId xmlns:a16="http://schemas.microsoft.com/office/drawing/2014/main" id="{B85F9141-7F5C-9014-D1B5-45D114C16749}"/>
              </a:ext>
            </a:extLst>
          </p:cNvPr>
          <p:cNvSpPr>
            <a:spLocks noGrp="1"/>
          </p:cNvSpPr>
          <p:nvPr>
            <p:ph type="body" sz="quarter" idx="18"/>
          </p:nvPr>
        </p:nvSpPr>
        <p:spPr>
          <a:xfrm>
            <a:off x="6194425" y="3979666"/>
            <a:ext cx="5520470" cy="2107251"/>
          </a:xfrm>
        </p:spPr>
        <p:txBody>
          <a:bodyPr/>
          <a:lstStyle/>
          <a:p>
            <a:r>
              <a:rPr lang="en-GB">
                <a:cs typeface="Arial"/>
              </a:rPr>
              <a:t>Explore the wording of Article 17 and consider how this links with Article 23.  </a:t>
            </a:r>
          </a:p>
          <a:p>
            <a:endParaRPr lang="en-GB">
              <a:cs typeface="Arial"/>
            </a:endParaRPr>
          </a:p>
          <a:p>
            <a:r>
              <a:rPr lang="en-GB">
                <a:cs typeface="Arial"/>
              </a:rPr>
              <a:t>Discuss how your school (or local community) ensures that people have access to information in different ways so that people with a range of needs can access them.</a:t>
            </a:r>
          </a:p>
          <a:p>
            <a:r>
              <a:rPr lang="en-GB">
                <a:solidFill>
                  <a:schemeClr val="bg1"/>
                </a:solidFill>
                <a:cs typeface="Arial"/>
              </a:rPr>
              <a:t>        .   .</a:t>
            </a:r>
          </a:p>
        </p:txBody>
      </p:sp>
      <p:grpSp>
        <p:nvGrpSpPr>
          <p:cNvPr id="3" name="Group 2">
            <a:extLst>
              <a:ext uri="{FF2B5EF4-FFF2-40B4-BE49-F238E27FC236}">
                <a16:creationId xmlns:a16="http://schemas.microsoft.com/office/drawing/2014/main" id="{115834DE-A7D8-5FFD-B035-4D7E2032B8B7}"/>
              </a:ext>
            </a:extLst>
          </p:cNvPr>
          <p:cNvGrpSpPr/>
          <p:nvPr/>
        </p:nvGrpSpPr>
        <p:grpSpPr>
          <a:xfrm>
            <a:off x="9837335" y="476562"/>
            <a:ext cx="1875239" cy="648000"/>
            <a:chOff x="7714236" y="1187630"/>
            <a:chExt cx="1372614" cy="462159"/>
          </a:xfrm>
        </p:grpSpPr>
        <p:sp>
          <p:nvSpPr>
            <p:cNvPr id="4" name="Rounded Rectangle 3">
              <a:extLst>
                <a:ext uri="{FF2B5EF4-FFF2-40B4-BE49-F238E27FC236}">
                  <a16:creationId xmlns:a16="http://schemas.microsoft.com/office/drawing/2014/main" id="{B254169C-F454-A167-3ACB-3AC157EDD7DC}"/>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6" name="5-point Star 5">
              <a:extLst>
                <a:ext uri="{FF2B5EF4-FFF2-40B4-BE49-F238E27FC236}">
                  <a16:creationId xmlns:a16="http://schemas.microsoft.com/office/drawing/2014/main" id="{1A0BEBFC-1CF3-E6D4-FAE8-CF9BF82EA055}"/>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7" name="5-point Star 6">
              <a:extLst>
                <a:ext uri="{FF2B5EF4-FFF2-40B4-BE49-F238E27FC236}">
                  <a16:creationId xmlns:a16="http://schemas.microsoft.com/office/drawing/2014/main" id="{9D3C137A-CDBB-0B13-5292-17C2A0746BF2}"/>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8" name="5-point Star 7">
              <a:extLst>
                <a:ext uri="{FF2B5EF4-FFF2-40B4-BE49-F238E27FC236}">
                  <a16:creationId xmlns:a16="http://schemas.microsoft.com/office/drawing/2014/main" id="{21E7EC5C-ADF0-5FCF-A738-C0B3498786B9}"/>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
        <p:nvSpPr>
          <p:cNvPr id="15" name="Text Placeholder 27">
            <a:extLst>
              <a:ext uri="{FF2B5EF4-FFF2-40B4-BE49-F238E27FC236}">
                <a16:creationId xmlns:a16="http://schemas.microsoft.com/office/drawing/2014/main" id="{A0F67164-15CC-2936-4BD1-9C4D9FE107FC}"/>
              </a:ext>
            </a:extLst>
          </p:cNvPr>
          <p:cNvSpPr txBox="1">
            <a:spLocks/>
          </p:cNvSpPr>
          <p:nvPr/>
        </p:nvSpPr>
        <p:spPr>
          <a:xfrm>
            <a:off x="480863" y="3973915"/>
            <a:ext cx="5520470" cy="2107251"/>
          </a:xfrm>
          <a:prstGeom prst="roundRect">
            <a:avLst>
              <a:gd name="adj" fmla="val 4198"/>
            </a:avLst>
          </a:prstGeom>
          <a:solidFill>
            <a:schemeClr val="bg1"/>
          </a:solidFill>
          <a:ln w="25400">
            <a:solidFill>
              <a:schemeClr val="tx1"/>
            </a:solidFill>
          </a:ln>
        </p:spPr>
        <p:txBody>
          <a:bodyPr vert="horz" wrap="square" lIns="108000" tIns="108000" rIns="108000" bIns="108000" rtlCol="0" anchor="t">
            <a:noAutofit/>
          </a:bodyPr>
          <a:lstStyle>
            <a:lvl1pPr marL="0" indent="0" algn="l" defTabSz="914400" rtl="0" eaLnBrk="1" latinLnBrk="0" hangingPunct="1">
              <a:lnSpc>
                <a:spcPct val="100000"/>
              </a:lnSpc>
              <a:spcBef>
                <a:spcPts val="600"/>
              </a:spcBef>
              <a:buFont typeface="Arial" panose="020B0604020202020204" pitchFamily="34" charset="0"/>
              <a:buNone/>
              <a:defRPr sz="1600" b="0" i="0" kern="1200">
                <a:solidFill>
                  <a:schemeClr val="tx1"/>
                </a:solidFill>
                <a:latin typeface="+mn-lt"/>
                <a:ea typeface="+mn-ea"/>
                <a:cs typeface="+mn-cs"/>
              </a:defRPr>
            </a:lvl1pPr>
            <a:lvl2pPr marL="271463" indent="-261938" algn="l" defTabSz="914400" rtl="0" eaLnBrk="1" latinLnBrk="0" hangingPunct="1">
              <a:lnSpc>
                <a:spcPct val="100000"/>
              </a:lnSpc>
              <a:spcBef>
                <a:spcPts val="600"/>
              </a:spcBef>
              <a:buClr>
                <a:schemeClr val="accent1"/>
              </a:buClr>
              <a:buFont typeface="Arial" panose="020B0604020202020204" pitchFamily="34" charset="0"/>
              <a:buChar char="•"/>
              <a:tabLst/>
              <a:defRPr sz="1600" b="0" i="0" kern="1200">
                <a:solidFill>
                  <a:schemeClr val="tx1"/>
                </a:solidFill>
                <a:latin typeface="+mn-lt"/>
                <a:ea typeface="+mn-ea"/>
                <a:cs typeface="+mn-cs"/>
              </a:defRPr>
            </a:lvl2pPr>
            <a:lvl3pPr marL="534988" indent="-263525" algn="l" defTabSz="914400" rtl="0" eaLnBrk="1" latinLnBrk="0" hangingPunct="1">
              <a:lnSpc>
                <a:spcPct val="100000"/>
              </a:lnSpc>
              <a:spcBef>
                <a:spcPts val="600"/>
              </a:spcBef>
              <a:buClr>
                <a:schemeClr val="accent1"/>
              </a:buClr>
              <a:buFont typeface="System Font"/>
              <a:buChar char="–"/>
              <a:tabLst/>
              <a:defRPr sz="1600" b="0" i="0" kern="1200">
                <a:solidFill>
                  <a:schemeClr val="tx1"/>
                </a:solidFill>
                <a:latin typeface="+mn-lt"/>
                <a:ea typeface="+mn-ea"/>
                <a:cs typeface="+mn-cs"/>
              </a:defRPr>
            </a:lvl3pPr>
            <a:lvl4pPr marL="9525" indent="0" algn="l" defTabSz="914400" rtl="0" eaLnBrk="1" latinLnBrk="0" hangingPunct="1">
              <a:lnSpc>
                <a:spcPct val="100000"/>
              </a:lnSpc>
              <a:spcBef>
                <a:spcPts val="600"/>
              </a:spcBef>
              <a:buFont typeface="Arial" panose="020B0604020202020204" pitchFamily="34" charset="0"/>
              <a:buNone/>
              <a:tabLst/>
              <a:defRPr sz="18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None/>
              <a:tabLst/>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rgbClr val="000000"/>
                </a:solidFill>
                <a:latin typeface="Arial"/>
                <a:cs typeface="Segoe UI"/>
              </a:rPr>
              <a:t>Conduct a survey to look at how accessible your school is. </a:t>
            </a:r>
            <a:endParaRPr lang="en-US">
              <a:latin typeface="Arial"/>
              <a:cs typeface="Segoe UI"/>
            </a:endParaRPr>
          </a:p>
          <a:p>
            <a:r>
              <a:rPr lang="en-GB">
                <a:solidFill>
                  <a:srgbClr val="000000"/>
                </a:solidFill>
                <a:latin typeface="Arial"/>
                <a:cs typeface="Segoe UI"/>
              </a:rPr>
              <a:t>What could you do as a school to ensure that all pupils can access all parts of school and learning successfully? </a:t>
            </a:r>
            <a:r>
              <a:rPr lang="en-GB">
                <a:solidFill>
                  <a:srgbClr val="000000"/>
                </a:solidFill>
                <a:cs typeface="Arial"/>
              </a:rPr>
              <a:t> </a:t>
            </a:r>
            <a:endParaRPr lang="en-GB">
              <a:cs typeface="Arial"/>
            </a:endParaRPr>
          </a:p>
          <a:p>
            <a:endParaRPr lang="en-GB">
              <a:solidFill>
                <a:schemeClr val="bg1"/>
              </a:solidFill>
              <a:cs typeface="Arial"/>
            </a:endParaRPr>
          </a:p>
          <a:p>
            <a:r>
              <a:rPr lang="en-GB">
                <a:solidFill>
                  <a:schemeClr val="bg1"/>
                </a:solidFill>
                <a:cs typeface="Arial"/>
              </a:rPr>
              <a:t>           .   .</a:t>
            </a:r>
          </a:p>
        </p:txBody>
      </p:sp>
      <p:sp>
        <p:nvSpPr>
          <p:cNvPr id="17" name="Text Placeholder 16">
            <a:extLst>
              <a:ext uri="{FF2B5EF4-FFF2-40B4-BE49-F238E27FC236}">
                <a16:creationId xmlns:a16="http://schemas.microsoft.com/office/drawing/2014/main" id="{961E7747-1764-A809-81B5-D03FC1C39981}"/>
              </a:ext>
            </a:extLst>
          </p:cNvPr>
          <p:cNvSpPr>
            <a:spLocks noGrp="1"/>
          </p:cNvSpPr>
          <p:nvPr>
            <p:ph type="body" sz="quarter" idx="17"/>
          </p:nvPr>
        </p:nvSpPr>
        <p:spPr/>
        <p:txBody>
          <a:bodyPr/>
          <a:lstStyle/>
          <a:p>
            <a:pPr>
              <a:spcBef>
                <a:spcPts val="0"/>
              </a:spcBef>
              <a:defRPr/>
            </a:pPr>
            <a:r>
              <a:rPr kumimoji="0" lang="en-US" b="0" i="0" u="none" strike="noStrike" kern="1200" cap="none" spc="0" normalizeH="0" baseline="0" noProof="0">
                <a:ln>
                  <a:noFill/>
                </a:ln>
                <a:solidFill>
                  <a:srgbClr val="0F0A07"/>
                </a:solidFill>
                <a:effectLst/>
                <a:uLnTx/>
                <a:uFillTx/>
                <a:latin typeface="Arial" panose="020B0604020202020204"/>
                <a:ea typeface="+mn-ea"/>
                <a:cs typeface="Arial"/>
              </a:rPr>
              <a:t>Explore how UNICEF Jamaica supports other children with disabilities.</a:t>
            </a:r>
            <a:r>
              <a:rPr lang="en-US">
                <a:solidFill>
                  <a:srgbClr val="0F0A07"/>
                </a:solidFill>
                <a:latin typeface="Arial" panose="020B0604020202020204"/>
                <a:cs typeface="Arial"/>
              </a:rPr>
              <a:t> </a:t>
            </a:r>
            <a:r>
              <a:rPr kumimoji="0" lang="en-US" b="0" i="0" u="none" strike="noStrike" kern="1200" cap="none" spc="0" normalizeH="0" baseline="0" noProof="0">
                <a:ln>
                  <a:noFill/>
                </a:ln>
                <a:solidFill>
                  <a:srgbClr val="0F0A07"/>
                </a:solidFill>
                <a:effectLst/>
                <a:uLnTx/>
                <a:uFillTx/>
                <a:latin typeface="Arial" panose="020B0604020202020204"/>
                <a:ea typeface="+mn-ea"/>
                <a:cs typeface="Arial"/>
              </a:rPr>
              <a:t>Check out </a:t>
            </a:r>
            <a:r>
              <a:rPr kumimoji="0" lang="en-GB" b="0" i="0" u="none" strike="noStrike" kern="1200" cap="none" spc="0" normalizeH="0" baseline="0" noProof="0">
                <a:ln>
                  <a:noFill/>
                </a:ln>
                <a:solidFill>
                  <a:srgbClr val="0F0A07"/>
                </a:solidFill>
                <a:effectLst/>
                <a:uLnTx/>
                <a:uFillTx/>
                <a:latin typeface="Arial" panose="020B0604020202020204"/>
                <a:ea typeface="+mn-ea"/>
                <a:cs typeface="+mn-cs"/>
                <a:hlinkClick r:id="rId6"/>
              </a:rPr>
              <a:t>Shemoya</a:t>
            </a:r>
            <a:r>
              <a:rPr kumimoji="0" lang="en-GB" b="0" i="0" u="none" strike="noStrike" kern="1200" cap="none" spc="0" normalizeH="0" baseline="0" noProof="0">
                <a:ln>
                  <a:noFill/>
                </a:ln>
                <a:solidFill>
                  <a:srgbClr val="0F0A07"/>
                </a:solidFill>
                <a:effectLst/>
                <a:uLnTx/>
                <a:uFillTx/>
                <a:latin typeface="Arial" panose="020B0604020202020204"/>
                <a:ea typeface="+mn-ea"/>
                <a:cs typeface="+mn-cs"/>
              </a:rPr>
              <a:t> and </a:t>
            </a:r>
            <a:r>
              <a:rPr kumimoji="0" lang="en-GB" b="0" i="0" u="sng" strike="noStrike" kern="1200" cap="none" spc="0" normalizeH="0" baseline="0" noProof="0">
                <a:ln>
                  <a:noFill/>
                </a:ln>
                <a:solidFill>
                  <a:srgbClr val="00B0F0"/>
                </a:solidFill>
                <a:effectLst/>
                <a:uLnTx/>
                <a:uFillTx/>
                <a:latin typeface="Arial" panose="020B0604020202020204"/>
                <a:ea typeface="+mn-ea"/>
                <a:cs typeface="+mn-cs"/>
                <a:hlinkClick r:id="rId7">
                  <a:extLst>
                    <a:ext uri="{A12FA001-AC4F-418D-AE19-62706E023703}">
                      <ahyp:hlinkClr xmlns:ahyp="http://schemas.microsoft.com/office/drawing/2018/hyperlinkcolor" val="tx"/>
                    </a:ext>
                  </a:extLst>
                </a:hlinkClick>
              </a:rPr>
              <a:t>Kyle</a:t>
            </a:r>
            <a:r>
              <a:rPr kumimoji="0" lang="en-GB" b="0" i="0" u="sng" strike="noStrike" kern="1200" cap="none" spc="0" normalizeH="0" baseline="0" noProof="0">
                <a:ln>
                  <a:noFill/>
                </a:ln>
                <a:solidFill>
                  <a:srgbClr val="00B0F0"/>
                </a:solidFill>
                <a:effectLst/>
                <a:uLnTx/>
                <a:uFillTx/>
                <a:latin typeface="Arial" panose="020B0604020202020204"/>
                <a:ea typeface="+mn-ea"/>
                <a:cs typeface="+mn-cs"/>
              </a:rPr>
              <a:t>’s</a:t>
            </a:r>
            <a:r>
              <a:rPr kumimoji="0" lang="en-GB" b="0" i="0" u="none" strike="noStrike" kern="1200" cap="none" spc="0" normalizeH="0" baseline="0" noProof="0">
                <a:ln>
                  <a:noFill/>
                </a:ln>
                <a:solidFill>
                  <a:srgbClr val="00B0F0"/>
                </a:solidFill>
                <a:effectLst/>
                <a:uLnTx/>
                <a:uFillTx/>
                <a:latin typeface="Arial" panose="020B0604020202020204"/>
                <a:ea typeface="+mn-ea"/>
                <a:cs typeface="+mn-cs"/>
              </a:rPr>
              <a:t> </a:t>
            </a:r>
            <a:r>
              <a:rPr kumimoji="0" lang="en-GB" b="0" i="0" u="none" strike="noStrike" kern="1200" cap="none" spc="0" normalizeH="0" baseline="0" noProof="0">
                <a:ln>
                  <a:noFill/>
                </a:ln>
                <a:solidFill>
                  <a:srgbClr val="0F0A07"/>
                </a:solidFill>
                <a:effectLst/>
                <a:uLnTx/>
                <a:uFillTx/>
                <a:latin typeface="Arial" panose="020B0604020202020204"/>
                <a:ea typeface="+mn-ea"/>
                <a:cs typeface="+mn-cs"/>
              </a:rPr>
              <a:t>stories.</a:t>
            </a:r>
            <a:endParaRPr lang="en-US" b="0" i="0" u="none" strike="noStrike" kern="1200" cap="none" spc="0" normalizeH="0" baseline="0" noProof="0">
              <a:ln>
                <a:noFill/>
              </a:ln>
              <a:solidFill>
                <a:srgbClr val="0F0A07"/>
              </a:solidFill>
              <a:effectLst/>
              <a:uLnTx/>
              <a:uFillTx/>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0F0A0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solidFill>
                  <a:srgbClr val="0F0A07"/>
                </a:solidFill>
                <a:effectLst/>
                <a:uLnTx/>
                <a:uFillTx/>
                <a:latin typeface="Arial" panose="020B0604020202020204"/>
                <a:ea typeface="+mn-ea"/>
                <a:cs typeface="+mn-cs"/>
              </a:rPr>
              <a:t>Share what you have learnt and carry out research on how the UK government supports children with disabilities in the UK to access education.</a:t>
            </a:r>
          </a:p>
          <a:p>
            <a:endParaRPr lang="en-US"/>
          </a:p>
        </p:txBody>
      </p:sp>
    </p:spTree>
    <p:extLst>
      <p:ext uri="{BB962C8B-B14F-4D97-AF65-F5344CB8AC3E}">
        <p14:creationId xmlns:p14="http://schemas.microsoft.com/office/powerpoint/2010/main" val="1386092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520CB8FC-4971-4077-A237-C3DF1FDB474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E90FDA-CB25-C967-6487-9266DAC3F644}"/>
              </a:ext>
            </a:extLst>
          </p:cNvPr>
          <p:cNvSpPr>
            <a:spLocks noGrp="1"/>
          </p:cNvSpPr>
          <p:nvPr>
            <p:ph type="sldNum" sz="quarter" idx="12"/>
          </p:nvPr>
        </p:nvSpPr>
        <p:spPr/>
        <p:txBody>
          <a:bodyPr/>
          <a:lstStyle/>
          <a:p>
            <a:fld id="{B700715A-75CD-0942-A2C0-E097070BAE3D}" type="slidenum">
              <a:rPr lang="en-US" smtClean="0"/>
              <a:pPr/>
              <a:t>17</a:t>
            </a:fld>
            <a:endParaRPr lang="en-US"/>
          </a:p>
        </p:txBody>
      </p:sp>
      <p:sp>
        <p:nvSpPr>
          <p:cNvPr id="9" name="Title 8">
            <a:extLst>
              <a:ext uri="{FF2B5EF4-FFF2-40B4-BE49-F238E27FC236}">
                <a16:creationId xmlns:a16="http://schemas.microsoft.com/office/drawing/2014/main" id="{405AF9BB-B454-7C93-4662-B435E7B7CB18}"/>
              </a:ext>
            </a:extLst>
          </p:cNvPr>
          <p:cNvSpPr>
            <a:spLocks noGrp="1"/>
          </p:cNvSpPr>
          <p:nvPr>
            <p:ph type="title"/>
          </p:nvPr>
        </p:nvSpPr>
        <p:spPr>
          <a:xfrm>
            <a:off x="479426" y="488466"/>
            <a:ext cx="6805976" cy="651222"/>
          </a:xfrm>
          <a:effectLst>
            <a:outerShdw dist="127000" dir="2700000" algn="tl" rotWithShape="0">
              <a:schemeClr val="accent3"/>
            </a:outerShdw>
          </a:effectLst>
        </p:spPr>
        <p:txBody>
          <a:bodyPr/>
          <a:lstStyle/>
          <a:p>
            <a:r>
              <a:rPr lang="en-GB"/>
              <a:t>Take your learning into the world </a:t>
            </a:r>
          </a:p>
        </p:txBody>
      </p:sp>
      <p:sp>
        <p:nvSpPr>
          <p:cNvPr id="3" name="Rounded Rectangle 2">
            <a:extLst>
              <a:ext uri="{FF2B5EF4-FFF2-40B4-BE49-F238E27FC236}">
                <a16:creationId xmlns:a16="http://schemas.microsoft.com/office/drawing/2014/main" id="{759A7807-D295-8D02-14A7-B4AFF72D229C}"/>
              </a:ext>
            </a:extLst>
          </p:cNvPr>
          <p:cNvSpPr/>
          <p:nvPr/>
        </p:nvSpPr>
        <p:spPr>
          <a:xfrm>
            <a:off x="479425" y="1867300"/>
            <a:ext cx="3400855" cy="4512026"/>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152000" rIns="144000" bIns="0" rtlCol="0" anchor="t"/>
          <a:lstStyle/>
          <a:p>
            <a:pPr rtl="0">
              <a:spcBef>
                <a:spcPts val="1200"/>
              </a:spcBef>
              <a:spcAft>
                <a:spcPts val="1200"/>
              </a:spcAft>
            </a:pPr>
            <a:r>
              <a:rPr lang="en-GB" sz="2000" b="1" baseline="0">
                <a:solidFill>
                  <a:srgbClr val="00B0F0"/>
                </a:solidFill>
                <a:latin typeface="Arial"/>
                <a:ea typeface="Segoe UI"/>
                <a:cs typeface="Segoe UI"/>
              </a:rPr>
              <a:t>Take Action</a:t>
            </a:r>
            <a:r>
              <a:rPr lang="en-GB" sz="2000">
                <a:solidFill>
                  <a:srgbClr val="0F0A07"/>
                </a:solidFill>
                <a:latin typeface="Arial"/>
                <a:ea typeface="Segoe UI"/>
                <a:cs typeface="Segoe UI"/>
              </a:rPr>
              <a:t>​</a:t>
            </a:r>
            <a:endParaRPr lang="en-US">
              <a:cs typeface="Arial" panose="020B0604020202020204"/>
            </a:endParaRPr>
          </a:p>
          <a:p>
            <a:pPr>
              <a:spcBef>
                <a:spcPts val="1200"/>
              </a:spcBef>
              <a:spcAft>
                <a:spcPts val="1200"/>
              </a:spcAft>
            </a:pPr>
            <a:r>
              <a:rPr lang="en-GB">
                <a:solidFill>
                  <a:schemeClr val="tx1"/>
                </a:solidFill>
              </a:rPr>
              <a:t>Think about accessibility challenges you have identified in your school or local community. Are there any improvements you think should be made? Contact your school Governors or local Councillor to discuss your ideas.</a:t>
            </a:r>
            <a:endParaRPr lang="en-GB">
              <a:solidFill>
                <a:schemeClr val="tx1"/>
              </a:solidFill>
              <a:cs typeface="Arial"/>
            </a:endParaRPr>
          </a:p>
        </p:txBody>
      </p:sp>
      <p:sp>
        <p:nvSpPr>
          <p:cNvPr id="4" name="Rounded Rectangle 3">
            <a:extLst>
              <a:ext uri="{FF2B5EF4-FFF2-40B4-BE49-F238E27FC236}">
                <a16:creationId xmlns:a16="http://schemas.microsoft.com/office/drawing/2014/main" id="{F9829731-ABB2-2C69-D83E-E71A36D33DC8}"/>
              </a:ext>
            </a:extLst>
          </p:cNvPr>
          <p:cNvSpPr/>
          <p:nvPr/>
        </p:nvSpPr>
        <p:spPr>
          <a:xfrm>
            <a:off x="4379698" y="1867300"/>
            <a:ext cx="3432604" cy="4512025"/>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152000" rIns="144000" bIns="0" rtlCol="0" anchor="t"/>
          <a:lstStyle/>
          <a:p>
            <a:pPr>
              <a:spcBef>
                <a:spcPts val="1200"/>
              </a:spcBef>
              <a:spcAft>
                <a:spcPts val="1200"/>
              </a:spcAft>
            </a:pPr>
            <a:r>
              <a:rPr lang="en-GB" sz="2000" b="1">
                <a:solidFill>
                  <a:schemeClr val="accent1"/>
                </a:solidFill>
              </a:rPr>
              <a:t>Get creative</a:t>
            </a:r>
            <a:endParaRPr lang="en-US"/>
          </a:p>
          <a:p>
            <a:pPr>
              <a:spcBef>
                <a:spcPts val="1200"/>
              </a:spcBef>
              <a:spcAft>
                <a:spcPts val="1200"/>
              </a:spcAft>
            </a:pPr>
            <a:r>
              <a:rPr lang="en-GB">
                <a:solidFill>
                  <a:schemeClr val="tx1"/>
                </a:solidFill>
              </a:rPr>
              <a:t>Reflect on your learning about UNICEF Jamaica and Ari.  </a:t>
            </a:r>
            <a:endParaRPr lang="en-GB">
              <a:solidFill>
                <a:schemeClr val="tx1"/>
              </a:solidFill>
              <a:cs typeface="Arial"/>
            </a:endParaRPr>
          </a:p>
          <a:p>
            <a:pPr>
              <a:spcBef>
                <a:spcPts val="1200"/>
              </a:spcBef>
              <a:spcAft>
                <a:spcPts val="1200"/>
              </a:spcAft>
            </a:pPr>
            <a:r>
              <a:rPr lang="en-GB">
                <a:solidFill>
                  <a:schemeClr val="tx1"/>
                </a:solidFill>
              </a:rPr>
              <a:t>Using words or pictures, present barriers to learning some children might experience and what you have done to make your school more inclusive.</a:t>
            </a:r>
            <a:r>
              <a:rPr lang="en-GB" sz="1600">
                <a:solidFill>
                  <a:schemeClr val="tx1"/>
                </a:solidFill>
              </a:rPr>
              <a:t> </a:t>
            </a:r>
            <a:endParaRPr lang="en-GB" sz="1600">
              <a:solidFill>
                <a:schemeClr val="tx1"/>
              </a:solidFill>
              <a:latin typeface="+mj-lt"/>
              <a:cs typeface="Arial" panose="020B0604020202020204"/>
            </a:endParaRPr>
          </a:p>
        </p:txBody>
      </p:sp>
      <p:sp>
        <p:nvSpPr>
          <p:cNvPr id="5" name="Rounded Rectangle 4">
            <a:extLst>
              <a:ext uri="{FF2B5EF4-FFF2-40B4-BE49-F238E27FC236}">
                <a16:creationId xmlns:a16="http://schemas.microsoft.com/office/drawing/2014/main" id="{E2C39120-614B-83AB-9C71-9E04E9243C20}"/>
              </a:ext>
            </a:extLst>
          </p:cNvPr>
          <p:cNvSpPr/>
          <p:nvPr/>
        </p:nvSpPr>
        <p:spPr>
          <a:xfrm>
            <a:off x="8279971" y="1867300"/>
            <a:ext cx="3432604" cy="449085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152000" rIns="144000" bIns="0" rtlCol="0" anchor="t"/>
          <a:lstStyle/>
          <a:p>
            <a:pPr>
              <a:spcBef>
                <a:spcPts val="1200"/>
              </a:spcBef>
              <a:spcAft>
                <a:spcPts val="1200"/>
              </a:spcAft>
            </a:pPr>
            <a:r>
              <a:rPr lang="en-GB" sz="2000" b="1">
                <a:solidFill>
                  <a:schemeClr val="accent1"/>
                </a:solidFill>
              </a:rPr>
              <a:t>Add to your passport</a:t>
            </a:r>
            <a:endParaRPr lang="en-US">
              <a:solidFill>
                <a:schemeClr val="accent1"/>
              </a:solidFill>
            </a:endParaRPr>
          </a:p>
          <a:p>
            <a:pPr>
              <a:spcBef>
                <a:spcPts val="1200"/>
              </a:spcBef>
              <a:spcAft>
                <a:spcPts val="1200"/>
              </a:spcAft>
            </a:pPr>
            <a:r>
              <a:rPr lang="en-GB">
                <a:solidFill>
                  <a:schemeClr val="tx1"/>
                </a:solidFill>
              </a:rPr>
              <a:t>Add information about what you have learned to your Rights Around the World passport. </a:t>
            </a:r>
            <a:endParaRPr lang="en-GB">
              <a:solidFill>
                <a:schemeClr val="tx1"/>
              </a:solidFill>
              <a:cs typeface="Arial"/>
            </a:endParaRPr>
          </a:p>
          <a:p>
            <a:pPr>
              <a:spcBef>
                <a:spcPts val="1200"/>
              </a:spcBef>
              <a:spcAft>
                <a:spcPts val="1200"/>
              </a:spcAft>
            </a:pPr>
            <a:r>
              <a:rPr lang="en-GB">
                <a:solidFill>
                  <a:schemeClr val="tx1"/>
                </a:solidFill>
              </a:rPr>
              <a:t>Include interesting facts about Ari’s story and any actions you took because of your learning</a:t>
            </a:r>
            <a:r>
              <a:rPr lang="en-GB" sz="1600">
                <a:solidFill>
                  <a:schemeClr val="tx1"/>
                </a:solidFill>
              </a:rPr>
              <a:t>. </a:t>
            </a:r>
            <a:endParaRPr lang="en-GB">
              <a:solidFill>
                <a:schemeClr val="tx1"/>
              </a:solidFill>
              <a:cs typeface="Arial" panose="020B0604020202020204"/>
            </a:endParaRPr>
          </a:p>
          <a:p>
            <a:pPr>
              <a:spcBef>
                <a:spcPts val="600"/>
              </a:spcBef>
            </a:pPr>
            <a:endParaRPr lang="en-GB" sz="1600">
              <a:solidFill>
                <a:schemeClr val="tx1"/>
              </a:solidFill>
              <a:latin typeface="+mj-lt"/>
            </a:endParaRPr>
          </a:p>
        </p:txBody>
      </p:sp>
      <p:grpSp>
        <p:nvGrpSpPr>
          <p:cNvPr id="18" name="Group 17">
            <a:extLst>
              <a:ext uri="{FF2B5EF4-FFF2-40B4-BE49-F238E27FC236}">
                <a16:creationId xmlns:a16="http://schemas.microsoft.com/office/drawing/2014/main" id="{A0757428-930F-0FC9-1EC0-6C7B1F953B1C}"/>
              </a:ext>
            </a:extLst>
          </p:cNvPr>
          <p:cNvGrpSpPr/>
          <p:nvPr/>
        </p:nvGrpSpPr>
        <p:grpSpPr>
          <a:xfrm>
            <a:off x="4558128" y="2059915"/>
            <a:ext cx="625260" cy="871948"/>
            <a:chOff x="3679514" y="4805659"/>
            <a:chExt cx="860545" cy="1200067"/>
          </a:xfrm>
        </p:grpSpPr>
        <p:sp>
          <p:nvSpPr>
            <p:cNvPr id="19" name="Freeform 18">
              <a:extLst>
                <a:ext uri="{FF2B5EF4-FFF2-40B4-BE49-F238E27FC236}">
                  <a16:creationId xmlns:a16="http://schemas.microsoft.com/office/drawing/2014/main" id="{D1401D14-C159-30C6-874A-979553FED977}"/>
                </a:ext>
              </a:extLst>
            </p:cNvPr>
            <p:cNvSpPr/>
            <p:nvPr userDrawn="1"/>
          </p:nvSpPr>
          <p:spPr>
            <a:xfrm>
              <a:off x="3740074" y="4847495"/>
              <a:ext cx="799985" cy="1158231"/>
            </a:xfrm>
            <a:custGeom>
              <a:avLst/>
              <a:gdLst>
                <a:gd name="connsiteX0" fmla="*/ 286858 w 799985"/>
                <a:gd name="connsiteY0" fmla="*/ 1063216 h 1158231"/>
                <a:gd name="connsiteX1" fmla="*/ 515020 w 799985"/>
                <a:gd name="connsiteY1" fmla="*/ 1063216 h 1158231"/>
                <a:gd name="connsiteX2" fmla="*/ 515966 w 799985"/>
                <a:gd name="connsiteY2" fmla="*/ 1063216 h 1158231"/>
                <a:gd name="connsiteX3" fmla="*/ 483778 w 799985"/>
                <a:gd name="connsiteY3" fmla="*/ 1124025 h 1158231"/>
                <a:gd name="connsiteX4" fmla="*/ 401412 w 799985"/>
                <a:gd name="connsiteY4" fmla="*/ 1158231 h 1158231"/>
                <a:gd name="connsiteX5" fmla="*/ 319047 w 799985"/>
                <a:gd name="connsiteY5" fmla="*/ 1124025 h 1158231"/>
                <a:gd name="connsiteX6" fmla="*/ 286858 w 799985"/>
                <a:gd name="connsiteY6" fmla="*/ 1063216 h 1158231"/>
                <a:gd name="connsiteX7" fmla="*/ 239522 w 799985"/>
                <a:gd name="connsiteY7" fmla="*/ 932095 h 1158231"/>
                <a:gd name="connsiteX8" fmla="*/ 560463 w 799985"/>
                <a:gd name="connsiteY8" fmla="*/ 932095 h 1158231"/>
                <a:gd name="connsiteX9" fmla="*/ 588864 w 799985"/>
                <a:gd name="connsiteY9" fmla="*/ 944447 h 1158231"/>
                <a:gd name="connsiteX10" fmla="*/ 601172 w 799985"/>
                <a:gd name="connsiteY10" fmla="*/ 972952 h 1158231"/>
                <a:gd name="connsiteX11" fmla="*/ 588864 w 799985"/>
                <a:gd name="connsiteY11" fmla="*/ 1001456 h 1158231"/>
                <a:gd name="connsiteX12" fmla="*/ 560463 w 799985"/>
                <a:gd name="connsiteY12" fmla="*/ 1013808 h 1158231"/>
                <a:gd name="connsiteX13" fmla="*/ 239522 w 799985"/>
                <a:gd name="connsiteY13" fmla="*/ 1013808 h 1158231"/>
                <a:gd name="connsiteX14" fmla="*/ 211120 w 799985"/>
                <a:gd name="connsiteY14" fmla="*/ 1001456 h 1158231"/>
                <a:gd name="connsiteX15" fmla="*/ 198813 w 799985"/>
                <a:gd name="connsiteY15" fmla="*/ 972952 h 1158231"/>
                <a:gd name="connsiteX16" fmla="*/ 210173 w 799985"/>
                <a:gd name="connsiteY16" fmla="*/ 944447 h 1158231"/>
                <a:gd name="connsiteX17" fmla="*/ 211120 w 799985"/>
                <a:gd name="connsiteY17" fmla="*/ 944447 h 1158231"/>
                <a:gd name="connsiteX18" fmla="*/ 239522 w 799985"/>
                <a:gd name="connsiteY18" fmla="*/ 932095 h 1158231"/>
                <a:gd name="connsiteX19" fmla="*/ 239522 w 799985"/>
                <a:gd name="connsiteY19" fmla="*/ 805726 h 1158231"/>
                <a:gd name="connsiteX20" fmla="*/ 560463 w 799985"/>
                <a:gd name="connsiteY20" fmla="*/ 805726 h 1158231"/>
                <a:gd name="connsiteX21" fmla="*/ 588864 w 799985"/>
                <a:gd name="connsiteY21" fmla="*/ 818078 h 1158231"/>
                <a:gd name="connsiteX22" fmla="*/ 601172 w 799985"/>
                <a:gd name="connsiteY22" fmla="*/ 846582 h 1158231"/>
                <a:gd name="connsiteX23" fmla="*/ 588864 w 799985"/>
                <a:gd name="connsiteY23" fmla="*/ 875086 h 1158231"/>
                <a:gd name="connsiteX24" fmla="*/ 560463 w 799985"/>
                <a:gd name="connsiteY24" fmla="*/ 887438 h 1158231"/>
                <a:gd name="connsiteX25" fmla="*/ 239522 w 799985"/>
                <a:gd name="connsiteY25" fmla="*/ 887438 h 1158231"/>
                <a:gd name="connsiteX26" fmla="*/ 211120 w 799985"/>
                <a:gd name="connsiteY26" fmla="*/ 875086 h 1158231"/>
                <a:gd name="connsiteX27" fmla="*/ 198813 w 799985"/>
                <a:gd name="connsiteY27" fmla="*/ 846582 h 1158231"/>
                <a:gd name="connsiteX28" fmla="*/ 211120 w 799985"/>
                <a:gd name="connsiteY28" fmla="*/ 818078 h 1158231"/>
                <a:gd name="connsiteX29" fmla="*/ 239522 w 799985"/>
                <a:gd name="connsiteY29" fmla="*/ 805726 h 1158231"/>
                <a:gd name="connsiteX30" fmla="*/ 534064 w 799985"/>
                <a:gd name="connsiteY30" fmla="*/ 553400 h 1158231"/>
                <a:gd name="connsiteX31" fmla="*/ 515590 w 799985"/>
                <a:gd name="connsiteY31" fmla="*/ 575790 h 1158231"/>
                <a:gd name="connsiteX32" fmla="*/ 528274 w 799985"/>
                <a:gd name="connsiteY32" fmla="*/ 575790 h 1158231"/>
                <a:gd name="connsiteX33" fmla="*/ 534901 w 799985"/>
                <a:gd name="connsiteY33" fmla="*/ 556787 h 1158231"/>
                <a:gd name="connsiteX34" fmla="*/ 597150 w 799985"/>
                <a:gd name="connsiteY34" fmla="*/ 326056 h 1158231"/>
                <a:gd name="connsiteX35" fmla="*/ 599923 w 799985"/>
                <a:gd name="connsiteY35" fmla="*/ 353562 h 1158231"/>
                <a:gd name="connsiteX36" fmla="*/ 601172 w 799985"/>
                <a:gd name="connsiteY36" fmla="*/ 352505 h 1158231"/>
                <a:gd name="connsiteX37" fmla="*/ 606852 w 799985"/>
                <a:gd name="connsiteY37" fmla="*/ 333502 h 1158231"/>
                <a:gd name="connsiteX38" fmla="*/ 399519 w 799985"/>
                <a:gd name="connsiteY38" fmla="*/ 0 h 1158231"/>
                <a:gd name="connsiteX39" fmla="*/ 400466 w 799985"/>
                <a:gd name="connsiteY39" fmla="*/ 0 h 1158231"/>
                <a:gd name="connsiteX40" fmla="*/ 682590 w 799985"/>
                <a:gd name="connsiteY40" fmla="*/ 117818 h 1158231"/>
                <a:gd name="connsiteX41" fmla="*/ 799985 w 799985"/>
                <a:gd name="connsiteY41" fmla="*/ 400963 h 1158231"/>
                <a:gd name="connsiteX42" fmla="*/ 741287 w 799985"/>
                <a:gd name="connsiteY42" fmla="*/ 608095 h 1158231"/>
                <a:gd name="connsiteX43" fmla="*/ 593598 w 799985"/>
                <a:gd name="connsiteY43" fmla="*/ 761069 h 1158231"/>
                <a:gd name="connsiteX44" fmla="*/ 206387 w 799985"/>
                <a:gd name="connsiteY44" fmla="*/ 761069 h 1158231"/>
                <a:gd name="connsiteX45" fmla="*/ 58697 w 799985"/>
                <a:gd name="connsiteY45" fmla="*/ 608095 h 1158231"/>
                <a:gd name="connsiteX46" fmla="*/ 0 w 799985"/>
                <a:gd name="connsiteY46" fmla="*/ 400963 h 1158231"/>
                <a:gd name="connsiteX47" fmla="*/ 117394 w 799985"/>
                <a:gd name="connsiteY47" fmla="*/ 117818 h 1158231"/>
                <a:gd name="connsiteX48" fmla="*/ 399519 w 799985"/>
                <a:gd name="connsiteY48" fmla="*/ 0 h 115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99985" h="1158231">
                  <a:moveTo>
                    <a:pt x="286858" y="1063216"/>
                  </a:moveTo>
                  <a:lnTo>
                    <a:pt x="515020" y="1063216"/>
                  </a:lnTo>
                  <a:lnTo>
                    <a:pt x="515966" y="1063216"/>
                  </a:lnTo>
                  <a:cubicBezTo>
                    <a:pt x="511233" y="1086970"/>
                    <a:pt x="499872" y="1107873"/>
                    <a:pt x="483778" y="1124025"/>
                  </a:cubicBezTo>
                  <a:cubicBezTo>
                    <a:pt x="462950" y="1144929"/>
                    <a:pt x="433601" y="1158231"/>
                    <a:pt x="401412" y="1158231"/>
                  </a:cubicBezTo>
                  <a:cubicBezTo>
                    <a:pt x="369224" y="1158231"/>
                    <a:pt x="339875" y="1144929"/>
                    <a:pt x="319047" y="1124025"/>
                  </a:cubicBezTo>
                  <a:cubicBezTo>
                    <a:pt x="302953" y="1107873"/>
                    <a:pt x="291592" y="1086970"/>
                    <a:pt x="286858" y="1063216"/>
                  </a:cubicBezTo>
                  <a:close/>
                  <a:moveTo>
                    <a:pt x="239522" y="932095"/>
                  </a:moveTo>
                  <a:lnTo>
                    <a:pt x="560463" y="932095"/>
                  </a:lnTo>
                  <a:cubicBezTo>
                    <a:pt x="571823" y="932095"/>
                    <a:pt x="581291" y="936846"/>
                    <a:pt x="588864" y="944447"/>
                  </a:cubicBezTo>
                  <a:cubicBezTo>
                    <a:pt x="596438" y="951098"/>
                    <a:pt x="601172" y="962500"/>
                    <a:pt x="601172" y="972952"/>
                  </a:cubicBezTo>
                  <a:cubicBezTo>
                    <a:pt x="601172" y="983403"/>
                    <a:pt x="596438" y="993855"/>
                    <a:pt x="588864" y="1001456"/>
                  </a:cubicBezTo>
                  <a:cubicBezTo>
                    <a:pt x="582237" y="1009057"/>
                    <a:pt x="571823" y="1013808"/>
                    <a:pt x="560463" y="1013808"/>
                  </a:cubicBezTo>
                  <a:lnTo>
                    <a:pt x="239522" y="1013808"/>
                  </a:lnTo>
                  <a:cubicBezTo>
                    <a:pt x="229108" y="1013808"/>
                    <a:pt x="218694" y="1009057"/>
                    <a:pt x="211120" y="1001456"/>
                  </a:cubicBezTo>
                  <a:cubicBezTo>
                    <a:pt x="203546" y="994805"/>
                    <a:pt x="198813" y="983403"/>
                    <a:pt x="198813" y="972952"/>
                  </a:cubicBezTo>
                  <a:cubicBezTo>
                    <a:pt x="198813" y="962500"/>
                    <a:pt x="203546" y="952999"/>
                    <a:pt x="210173" y="944447"/>
                  </a:cubicBezTo>
                  <a:lnTo>
                    <a:pt x="211120" y="944447"/>
                  </a:lnTo>
                  <a:cubicBezTo>
                    <a:pt x="217747" y="936846"/>
                    <a:pt x="228161" y="932095"/>
                    <a:pt x="239522" y="932095"/>
                  </a:cubicBezTo>
                  <a:close/>
                  <a:moveTo>
                    <a:pt x="239522" y="805726"/>
                  </a:moveTo>
                  <a:lnTo>
                    <a:pt x="560463" y="805726"/>
                  </a:lnTo>
                  <a:cubicBezTo>
                    <a:pt x="570877" y="805726"/>
                    <a:pt x="581291" y="810476"/>
                    <a:pt x="588864" y="818078"/>
                  </a:cubicBezTo>
                  <a:cubicBezTo>
                    <a:pt x="596438" y="824729"/>
                    <a:pt x="601172" y="836130"/>
                    <a:pt x="601172" y="846582"/>
                  </a:cubicBezTo>
                  <a:cubicBezTo>
                    <a:pt x="601172" y="857034"/>
                    <a:pt x="596438" y="867485"/>
                    <a:pt x="588864" y="875086"/>
                  </a:cubicBezTo>
                  <a:cubicBezTo>
                    <a:pt x="582237" y="882688"/>
                    <a:pt x="571823" y="887438"/>
                    <a:pt x="560463" y="887438"/>
                  </a:cubicBezTo>
                  <a:lnTo>
                    <a:pt x="239522" y="887438"/>
                  </a:lnTo>
                  <a:cubicBezTo>
                    <a:pt x="229108" y="887438"/>
                    <a:pt x="218694" y="882688"/>
                    <a:pt x="211120" y="875086"/>
                  </a:cubicBezTo>
                  <a:cubicBezTo>
                    <a:pt x="203546" y="868435"/>
                    <a:pt x="198813" y="857034"/>
                    <a:pt x="198813" y="846582"/>
                  </a:cubicBezTo>
                  <a:cubicBezTo>
                    <a:pt x="198813" y="836130"/>
                    <a:pt x="203546" y="825679"/>
                    <a:pt x="211120" y="818078"/>
                  </a:cubicBezTo>
                  <a:cubicBezTo>
                    <a:pt x="217747" y="810476"/>
                    <a:pt x="228161" y="805726"/>
                    <a:pt x="239522" y="805726"/>
                  </a:cubicBezTo>
                  <a:close/>
                  <a:moveTo>
                    <a:pt x="534064" y="553400"/>
                  </a:moveTo>
                  <a:lnTo>
                    <a:pt x="515590" y="575790"/>
                  </a:lnTo>
                  <a:lnTo>
                    <a:pt x="528274" y="575790"/>
                  </a:lnTo>
                  <a:cubicBezTo>
                    <a:pt x="534901" y="571039"/>
                    <a:pt x="536794" y="564388"/>
                    <a:pt x="534901" y="556787"/>
                  </a:cubicBezTo>
                  <a:close/>
                  <a:moveTo>
                    <a:pt x="597150" y="326056"/>
                  </a:moveTo>
                  <a:lnTo>
                    <a:pt x="599923" y="353562"/>
                  </a:lnTo>
                  <a:lnTo>
                    <a:pt x="601172" y="352505"/>
                  </a:lnTo>
                  <a:cubicBezTo>
                    <a:pt x="606852" y="347754"/>
                    <a:pt x="609692" y="340153"/>
                    <a:pt x="606852" y="333502"/>
                  </a:cubicBezTo>
                  <a:close/>
                  <a:moveTo>
                    <a:pt x="399519" y="0"/>
                  </a:moveTo>
                  <a:cubicBezTo>
                    <a:pt x="399519" y="0"/>
                    <a:pt x="400466" y="0"/>
                    <a:pt x="400466" y="0"/>
                  </a:cubicBezTo>
                  <a:cubicBezTo>
                    <a:pt x="510286" y="0"/>
                    <a:pt x="610639" y="45607"/>
                    <a:pt x="682590" y="117818"/>
                  </a:cubicBezTo>
                  <a:cubicBezTo>
                    <a:pt x="755488" y="190030"/>
                    <a:pt x="799985" y="290745"/>
                    <a:pt x="799985" y="400963"/>
                  </a:cubicBezTo>
                  <a:cubicBezTo>
                    <a:pt x="799985" y="480775"/>
                    <a:pt x="778210" y="549186"/>
                    <a:pt x="741287" y="608095"/>
                  </a:cubicBezTo>
                  <a:cubicBezTo>
                    <a:pt x="704365" y="666054"/>
                    <a:pt x="653242" y="716412"/>
                    <a:pt x="593598" y="761069"/>
                  </a:cubicBezTo>
                  <a:lnTo>
                    <a:pt x="206387" y="761069"/>
                  </a:lnTo>
                  <a:cubicBezTo>
                    <a:pt x="145796" y="716412"/>
                    <a:pt x="94673" y="666054"/>
                    <a:pt x="58697" y="608095"/>
                  </a:cubicBezTo>
                  <a:cubicBezTo>
                    <a:pt x="21775" y="548236"/>
                    <a:pt x="0" y="480775"/>
                    <a:pt x="0" y="400963"/>
                  </a:cubicBezTo>
                  <a:cubicBezTo>
                    <a:pt x="0" y="290745"/>
                    <a:pt x="45443" y="190030"/>
                    <a:pt x="117394" y="117818"/>
                  </a:cubicBezTo>
                  <a:cubicBezTo>
                    <a:pt x="189345" y="44657"/>
                    <a:pt x="289699" y="0"/>
                    <a:pt x="399519" y="0"/>
                  </a:cubicBezTo>
                  <a:close/>
                </a:path>
              </a:pathLst>
            </a:custGeom>
            <a:solidFill>
              <a:schemeClr val="accent4"/>
            </a:solidFill>
            <a:ln w="9438" cap="flat">
              <a:noFill/>
              <a:prstDash val="solid"/>
              <a:miter/>
            </a:ln>
          </p:spPr>
          <p:txBody>
            <a:bodyPr rtlCol="0" anchor="ctr"/>
            <a:lstStyle/>
            <a:p>
              <a:endParaRPr lang="en-GB"/>
            </a:p>
          </p:txBody>
        </p:sp>
        <p:sp>
          <p:nvSpPr>
            <p:cNvPr id="20" name="Graphic 199">
              <a:extLst>
                <a:ext uri="{FF2B5EF4-FFF2-40B4-BE49-F238E27FC236}">
                  <a16:creationId xmlns:a16="http://schemas.microsoft.com/office/drawing/2014/main" id="{79854AD0-FD1D-AD4D-2D16-812A3BF65C79}"/>
                </a:ext>
              </a:extLst>
            </p:cNvPr>
            <p:cNvSpPr/>
            <p:nvPr/>
          </p:nvSpPr>
          <p:spPr>
            <a:xfrm>
              <a:off x="3679514" y="4805659"/>
              <a:ext cx="799984" cy="1158230"/>
            </a:xfrm>
            <a:custGeom>
              <a:avLst/>
              <a:gdLst>
                <a:gd name="connsiteX0" fmla="*/ 515020 w 799984"/>
                <a:gd name="connsiteY0" fmla="*/ 1063216 h 1158230"/>
                <a:gd name="connsiteX1" fmla="*/ 286858 w 799984"/>
                <a:gd name="connsiteY1" fmla="*/ 1063216 h 1158230"/>
                <a:gd name="connsiteX2" fmla="*/ 319047 w 799984"/>
                <a:gd name="connsiteY2" fmla="*/ 1124025 h 1158230"/>
                <a:gd name="connsiteX3" fmla="*/ 401412 w 799984"/>
                <a:gd name="connsiteY3" fmla="*/ 1158231 h 1158230"/>
                <a:gd name="connsiteX4" fmla="*/ 483778 w 799984"/>
                <a:gd name="connsiteY4" fmla="*/ 1124025 h 1158230"/>
                <a:gd name="connsiteX5" fmla="*/ 515966 w 799984"/>
                <a:gd name="connsiteY5" fmla="*/ 1063216 h 1158230"/>
                <a:gd name="connsiteX6" fmla="*/ 515966 w 799984"/>
                <a:gd name="connsiteY6" fmla="*/ 1063216 h 1158230"/>
                <a:gd name="connsiteX7" fmla="*/ 560463 w 799984"/>
                <a:gd name="connsiteY7" fmla="*/ 932095 h 1158230"/>
                <a:gd name="connsiteX8" fmla="*/ 239522 w 799984"/>
                <a:gd name="connsiteY8" fmla="*/ 932095 h 1158230"/>
                <a:gd name="connsiteX9" fmla="*/ 211120 w 799984"/>
                <a:gd name="connsiteY9" fmla="*/ 944447 h 1158230"/>
                <a:gd name="connsiteX10" fmla="*/ 210173 w 799984"/>
                <a:gd name="connsiteY10" fmla="*/ 944447 h 1158230"/>
                <a:gd name="connsiteX11" fmla="*/ 198813 w 799984"/>
                <a:gd name="connsiteY11" fmla="*/ 972952 h 1158230"/>
                <a:gd name="connsiteX12" fmla="*/ 211120 w 799984"/>
                <a:gd name="connsiteY12" fmla="*/ 1001456 h 1158230"/>
                <a:gd name="connsiteX13" fmla="*/ 239522 w 799984"/>
                <a:gd name="connsiteY13" fmla="*/ 1013808 h 1158230"/>
                <a:gd name="connsiteX14" fmla="*/ 560463 w 799984"/>
                <a:gd name="connsiteY14" fmla="*/ 1013808 h 1158230"/>
                <a:gd name="connsiteX15" fmla="*/ 588864 w 799984"/>
                <a:gd name="connsiteY15" fmla="*/ 1001456 h 1158230"/>
                <a:gd name="connsiteX16" fmla="*/ 601172 w 799984"/>
                <a:gd name="connsiteY16" fmla="*/ 972952 h 1158230"/>
                <a:gd name="connsiteX17" fmla="*/ 588864 w 799984"/>
                <a:gd name="connsiteY17" fmla="*/ 944447 h 1158230"/>
                <a:gd name="connsiteX18" fmla="*/ 588864 w 799984"/>
                <a:gd name="connsiteY18" fmla="*/ 944447 h 1158230"/>
                <a:gd name="connsiteX19" fmla="*/ 560463 w 799984"/>
                <a:gd name="connsiteY19" fmla="*/ 932095 h 1158230"/>
                <a:gd name="connsiteX20" fmla="*/ 560463 w 799984"/>
                <a:gd name="connsiteY20" fmla="*/ 932095 h 1158230"/>
                <a:gd name="connsiteX21" fmla="*/ 560463 w 799984"/>
                <a:gd name="connsiteY21" fmla="*/ 805726 h 1158230"/>
                <a:gd name="connsiteX22" fmla="*/ 239522 w 799984"/>
                <a:gd name="connsiteY22" fmla="*/ 805726 h 1158230"/>
                <a:gd name="connsiteX23" fmla="*/ 211120 w 799984"/>
                <a:gd name="connsiteY23" fmla="*/ 818078 h 1158230"/>
                <a:gd name="connsiteX24" fmla="*/ 198813 w 799984"/>
                <a:gd name="connsiteY24" fmla="*/ 846582 h 1158230"/>
                <a:gd name="connsiteX25" fmla="*/ 211120 w 799984"/>
                <a:gd name="connsiteY25" fmla="*/ 875086 h 1158230"/>
                <a:gd name="connsiteX26" fmla="*/ 239522 w 799984"/>
                <a:gd name="connsiteY26" fmla="*/ 887438 h 1158230"/>
                <a:gd name="connsiteX27" fmla="*/ 560463 w 799984"/>
                <a:gd name="connsiteY27" fmla="*/ 887438 h 1158230"/>
                <a:gd name="connsiteX28" fmla="*/ 588864 w 799984"/>
                <a:gd name="connsiteY28" fmla="*/ 875086 h 1158230"/>
                <a:gd name="connsiteX29" fmla="*/ 601172 w 799984"/>
                <a:gd name="connsiteY29" fmla="*/ 846582 h 1158230"/>
                <a:gd name="connsiteX30" fmla="*/ 588864 w 799984"/>
                <a:gd name="connsiteY30" fmla="*/ 818078 h 1158230"/>
                <a:gd name="connsiteX31" fmla="*/ 560463 w 799984"/>
                <a:gd name="connsiteY31" fmla="*/ 805726 h 1158230"/>
                <a:gd name="connsiteX32" fmla="*/ 399519 w 799984"/>
                <a:gd name="connsiteY32" fmla="*/ 0 h 1158230"/>
                <a:gd name="connsiteX33" fmla="*/ 117394 w 799984"/>
                <a:gd name="connsiteY33" fmla="*/ 117818 h 1158230"/>
                <a:gd name="connsiteX34" fmla="*/ 0 w 799984"/>
                <a:gd name="connsiteY34" fmla="*/ 400963 h 1158230"/>
                <a:gd name="connsiteX35" fmla="*/ 0 w 799984"/>
                <a:gd name="connsiteY35" fmla="*/ 400963 h 1158230"/>
                <a:gd name="connsiteX36" fmla="*/ 0 w 799984"/>
                <a:gd name="connsiteY36" fmla="*/ 400963 h 1158230"/>
                <a:gd name="connsiteX37" fmla="*/ 58697 w 799984"/>
                <a:gd name="connsiteY37" fmla="*/ 608095 h 1158230"/>
                <a:gd name="connsiteX38" fmla="*/ 206387 w 799984"/>
                <a:gd name="connsiteY38" fmla="*/ 761069 h 1158230"/>
                <a:gd name="connsiteX39" fmla="*/ 593598 w 799984"/>
                <a:gd name="connsiteY39" fmla="*/ 761069 h 1158230"/>
                <a:gd name="connsiteX40" fmla="*/ 741287 w 799984"/>
                <a:gd name="connsiteY40" fmla="*/ 608095 h 1158230"/>
                <a:gd name="connsiteX41" fmla="*/ 799985 w 799984"/>
                <a:gd name="connsiteY41" fmla="*/ 400963 h 1158230"/>
                <a:gd name="connsiteX42" fmla="*/ 799985 w 799984"/>
                <a:gd name="connsiteY42" fmla="*/ 400963 h 1158230"/>
                <a:gd name="connsiteX43" fmla="*/ 799985 w 799984"/>
                <a:gd name="connsiteY43" fmla="*/ 400963 h 1158230"/>
                <a:gd name="connsiteX44" fmla="*/ 682590 w 799984"/>
                <a:gd name="connsiteY44" fmla="*/ 117818 h 1158230"/>
                <a:gd name="connsiteX45" fmla="*/ 400466 w 799984"/>
                <a:gd name="connsiteY45" fmla="*/ 0 h 1158230"/>
                <a:gd name="connsiteX46" fmla="*/ 400466 w 799984"/>
                <a:gd name="connsiteY46" fmla="*/ 0 h 1158230"/>
                <a:gd name="connsiteX47" fmla="*/ 399519 w 799984"/>
                <a:gd name="connsiteY47" fmla="*/ 0 h 1158230"/>
                <a:gd name="connsiteX48" fmla="*/ 399519 w 799984"/>
                <a:gd name="connsiteY48" fmla="*/ 0 h 1158230"/>
                <a:gd name="connsiteX49" fmla="*/ 383425 w 799984"/>
                <a:gd name="connsiteY49" fmla="*/ 194780 h 1158230"/>
                <a:gd name="connsiteX50" fmla="*/ 400466 w 799984"/>
                <a:gd name="connsiteY50" fmla="*/ 183379 h 1158230"/>
                <a:gd name="connsiteX51" fmla="*/ 417507 w 799984"/>
                <a:gd name="connsiteY51" fmla="*/ 194780 h 1158230"/>
                <a:gd name="connsiteX52" fmla="*/ 464843 w 799984"/>
                <a:gd name="connsiteY52" fmla="*/ 311649 h 1158230"/>
                <a:gd name="connsiteX53" fmla="*/ 590758 w 799984"/>
                <a:gd name="connsiteY53" fmla="*/ 321150 h 1158230"/>
                <a:gd name="connsiteX54" fmla="*/ 606852 w 799984"/>
                <a:gd name="connsiteY54" fmla="*/ 333502 h 1158230"/>
                <a:gd name="connsiteX55" fmla="*/ 601172 w 799984"/>
                <a:gd name="connsiteY55" fmla="*/ 352505 h 1158230"/>
                <a:gd name="connsiteX56" fmla="*/ 504606 w 799984"/>
                <a:gd name="connsiteY56" fmla="*/ 434218 h 1158230"/>
                <a:gd name="connsiteX57" fmla="*/ 534901 w 799984"/>
                <a:gd name="connsiteY57" fmla="*/ 556787 h 1158230"/>
                <a:gd name="connsiteX58" fmla="*/ 528274 w 799984"/>
                <a:gd name="connsiteY58" fmla="*/ 575790 h 1158230"/>
                <a:gd name="connsiteX59" fmla="*/ 508393 w 799984"/>
                <a:gd name="connsiteY59" fmla="*/ 575790 h 1158230"/>
                <a:gd name="connsiteX60" fmla="*/ 401412 w 799984"/>
                <a:gd name="connsiteY60" fmla="*/ 509279 h 1158230"/>
                <a:gd name="connsiteX61" fmla="*/ 294432 w 799984"/>
                <a:gd name="connsiteY61" fmla="*/ 575790 h 1158230"/>
                <a:gd name="connsiteX62" fmla="*/ 274551 w 799984"/>
                <a:gd name="connsiteY62" fmla="*/ 575790 h 1158230"/>
                <a:gd name="connsiteX63" fmla="*/ 267924 w 799984"/>
                <a:gd name="connsiteY63" fmla="*/ 556787 h 1158230"/>
                <a:gd name="connsiteX64" fmla="*/ 298219 w 799984"/>
                <a:gd name="connsiteY64" fmla="*/ 434218 h 1158230"/>
                <a:gd name="connsiteX65" fmla="*/ 202600 w 799984"/>
                <a:gd name="connsiteY65" fmla="*/ 352505 h 1158230"/>
                <a:gd name="connsiteX66" fmla="*/ 196919 w 799984"/>
                <a:gd name="connsiteY66" fmla="*/ 333502 h 1158230"/>
                <a:gd name="connsiteX67" fmla="*/ 213014 w 799984"/>
                <a:gd name="connsiteY67" fmla="*/ 321150 h 1158230"/>
                <a:gd name="connsiteX68" fmla="*/ 338928 w 799984"/>
                <a:gd name="connsiteY68" fmla="*/ 311649 h 1158230"/>
                <a:gd name="connsiteX69" fmla="*/ 386265 w 799984"/>
                <a:gd name="connsiteY69" fmla="*/ 194780 h 115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799984" h="1158230">
                  <a:moveTo>
                    <a:pt x="515020" y="1063216"/>
                  </a:moveTo>
                  <a:lnTo>
                    <a:pt x="286858" y="1063216"/>
                  </a:lnTo>
                  <a:cubicBezTo>
                    <a:pt x="291592" y="1086970"/>
                    <a:pt x="302953" y="1107873"/>
                    <a:pt x="319047" y="1124025"/>
                  </a:cubicBezTo>
                  <a:cubicBezTo>
                    <a:pt x="339875" y="1144929"/>
                    <a:pt x="369224" y="1158231"/>
                    <a:pt x="401412" y="1158231"/>
                  </a:cubicBezTo>
                  <a:cubicBezTo>
                    <a:pt x="433601" y="1158231"/>
                    <a:pt x="462950" y="1144929"/>
                    <a:pt x="483778" y="1124025"/>
                  </a:cubicBezTo>
                  <a:cubicBezTo>
                    <a:pt x="499872" y="1107873"/>
                    <a:pt x="511233" y="1086970"/>
                    <a:pt x="515966" y="1063216"/>
                  </a:cubicBezTo>
                  <a:lnTo>
                    <a:pt x="515966" y="1063216"/>
                  </a:lnTo>
                  <a:close/>
                  <a:moveTo>
                    <a:pt x="560463" y="932095"/>
                  </a:moveTo>
                  <a:lnTo>
                    <a:pt x="239522" y="932095"/>
                  </a:lnTo>
                  <a:cubicBezTo>
                    <a:pt x="228161" y="932095"/>
                    <a:pt x="217747" y="936846"/>
                    <a:pt x="211120" y="944447"/>
                  </a:cubicBezTo>
                  <a:lnTo>
                    <a:pt x="210173" y="944447"/>
                  </a:lnTo>
                  <a:cubicBezTo>
                    <a:pt x="203546" y="952999"/>
                    <a:pt x="198813" y="962500"/>
                    <a:pt x="198813" y="972952"/>
                  </a:cubicBezTo>
                  <a:cubicBezTo>
                    <a:pt x="198813" y="983403"/>
                    <a:pt x="203546" y="994805"/>
                    <a:pt x="211120" y="1001456"/>
                  </a:cubicBezTo>
                  <a:cubicBezTo>
                    <a:pt x="218694" y="1009057"/>
                    <a:pt x="229108" y="1013808"/>
                    <a:pt x="239522" y="1013808"/>
                  </a:cubicBezTo>
                  <a:lnTo>
                    <a:pt x="560463" y="1013808"/>
                  </a:lnTo>
                  <a:cubicBezTo>
                    <a:pt x="571823" y="1013808"/>
                    <a:pt x="582237" y="1009057"/>
                    <a:pt x="588864" y="1001456"/>
                  </a:cubicBezTo>
                  <a:cubicBezTo>
                    <a:pt x="596438" y="993855"/>
                    <a:pt x="601172" y="983403"/>
                    <a:pt x="601172" y="972952"/>
                  </a:cubicBezTo>
                  <a:cubicBezTo>
                    <a:pt x="601172" y="962500"/>
                    <a:pt x="596438" y="951098"/>
                    <a:pt x="588864" y="944447"/>
                  </a:cubicBezTo>
                  <a:lnTo>
                    <a:pt x="588864" y="944447"/>
                  </a:lnTo>
                  <a:cubicBezTo>
                    <a:pt x="581291" y="936846"/>
                    <a:pt x="571823" y="932095"/>
                    <a:pt x="560463" y="932095"/>
                  </a:cubicBezTo>
                  <a:lnTo>
                    <a:pt x="560463" y="932095"/>
                  </a:lnTo>
                  <a:close/>
                  <a:moveTo>
                    <a:pt x="560463" y="805726"/>
                  </a:moveTo>
                  <a:lnTo>
                    <a:pt x="239522" y="805726"/>
                  </a:lnTo>
                  <a:cubicBezTo>
                    <a:pt x="228161" y="805726"/>
                    <a:pt x="217747" y="810476"/>
                    <a:pt x="211120" y="818078"/>
                  </a:cubicBezTo>
                  <a:cubicBezTo>
                    <a:pt x="203546" y="825679"/>
                    <a:pt x="198813" y="836130"/>
                    <a:pt x="198813" y="846582"/>
                  </a:cubicBezTo>
                  <a:cubicBezTo>
                    <a:pt x="198813" y="857034"/>
                    <a:pt x="203546" y="868435"/>
                    <a:pt x="211120" y="875086"/>
                  </a:cubicBezTo>
                  <a:cubicBezTo>
                    <a:pt x="218694" y="882688"/>
                    <a:pt x="229108" y="887438"/>
                    <a:pt x="239522" y="887438"/>
                  </a:cubicBezTo>
                  <a:lnTo>
                    <a:pt x="560463" y="887438"/>
                  </a:lnTo>
                  <a:cubicBezTo>
                    <a:pt x="571823" y="887438"/>
                    <a:pt x="582237" y="882688"/>
                    <a:pt x="588864" y="875086"/>
                  </a:cubicBezTo>
                  <a:cubicBezTo>
                    <a:pt x="596438" y="867485"/>
                    <a:pt x="601172" y="857034"/>
                    <a:pt x="601172" y="846582"/>
                  </a:cubicBezTo>
                  <a:cubicBezTo>
                    <a:pt x="601172" y="836130"/>
                    <a:pt x="596438" y="824729"/>
                    <a:pt x="588864" y="818078"/>
                  </a:cubicBezTo>
                  <a:cubicBezTo>
                    <a:pt x="581291" y="810476"/>
                    <a:pt x="570877" y="805726"/>
                    <a:pt x="560463" y="805726"/>
                  </a:cubicBezTo>
                  <a:close/>
                  <a:moveTo>
                    <a:pt x="399519" y="0"/>
                  </a:moveTo>
                  <a:cubicBezTo>
                    <a:pt x="289699" y="0"/>
                    <a:pt x="189345" y="44657"/>
                    <a:pt x="117394" y="117818"/>
                  </a:cubicBezTo>
                  <a:cubicBezTo>
                    <a:pt x="45443" y="190030"/>
                    <a:pt x="0" y="290745"/>
                    <a:pt x="0" y="400963"/>
                  </a:cubicBezTo>
                  <a:lnTo>
                    <a:pt x="0" y="400963"/>
                  </a:lnTo>
                  <a:cubicBezTo>
                    <a:pt x="0" y="400963"/>
                    <a:pt x="0" y="400963"/>
                    <a:pt x="0" y="400963"/>
                  </a:cubicBezTo>
                  <a:cubicBezTo>
                    <a:pt x="0" y="480775"/>
                    <a:pt x="21775" y="548236"/>
                    <a:pt x="58697" y="608095"/>
                  </a:cubicBezTo>
                  <a:cubicBezTo>
                    <a:pt x="94673" y="666054"/>
                    <a:pt x="145796" y="716412"/>
                    <a:pt x="206387" y="761069"/>
                  </a:cubicBezTo>
                  <a:lnTo>
                    <a:pt x="593598" y="761069"/>
                  </a:lnTo>
                  <a:cubicBezTo>
                    <a:pt x="653242" y="716412"/>
                    <a:pt x="704365" y="666054"/>
                    <a:pt x="741287" y="608095"/>
                  </a:cubicBezTo>
                  <a:cubicBezTo>
                    <a:pt x="778210" y="549186"/>
                    <a:pt x="799985" y="480775"/>
                    <a:pt x="799985" y="400963"/>
                  </a:cubicBezTo>
                  <a:lnTo>
                    <a:pt x="799985" y="400963"/>
                  </a:lnTo>
                  <a:cubicBezTo>
                    <a:pt x="799985" y="400963"/>
                    <a:pt x="799985" y="400963"/>
                    <a:pt x="799985" y="400963"/>
                  </a:cubicBezTo>
                  <a:cubicBezTo>
                    <a:pt x="799985" y="290745"/>
                    <a:pt x="755488" y="190030"/>
                    <a:pt x="682590" y="117818"/>
                  </a:cubicBezTo>
                  <a:cubicBezTo>
                    <a:pt x="610639" y="45607"/>
                    <a:pt x="510286" y="0"/>
                    <a:pt x="400466" y="0"/>
                  </a:cubicBezTo>
                  <a:lnTo>
                    <a:pt x="400466" y="0"/>
                  </a:lnTo>
                  <a:cubicBezTo>
                    <a:pt x="400466" y="0"/>
                    <a:pt x="399519" y="0"/>
                    <a:pt x="399519" y="0"/>
                  </a:cubicBezTo>
                  <a:lnTo>
                    <a:pt x="399519" y="0"/>
                  </a:lnTo>
                  <a:close/>
                  <a:moveTo>
                    <a:pt x="383425" y="194780"/>
                  </a:moveTo>
                  <a:cubicBezTo>
                    <a:pt x="386265" y="188129"/>
                    <a:pt x="392892" y="183379"/>
                    <a:pt x="400466" y="183379"/>
                  </a:cubicBezTo>
                  <a:cubicBezTo>
                    <a:pt x="408039" y="183379"/>
                    <a:pt x="414667" y="187179"/>
                    <a:pt x="417507" y="194780"/>
                  </a:cubicBezTo>
                  <a:lnTo>
                    <a:pt x="464843" y="311649"/>
                  </a:lnTo>
                  <a:lnTo>
                    <a:pt x="590758" y="321150"/>
                  </a:lnTo>
                  <a:cubicBezTo>
                    <a:pt x="598332" y="321150"/>
                    <a:pt x="604012" y="326851"/>
                    <a:pt x="606852" y="333502"/>
                  </a:cubicBezTo>
                  <a:cubicBezTo>
                    <a:pt x="609692" y="340153"/>
                    <a:pt x="606852" y="347754"/>
                    <a:pt x="601172" y="352505"/>
                  </a:cubicBezTo>
                  <a:lnTo>
                    <a:pt x="504606" y="434218"/>
                  </a:lnTo>
                  <a:lnTo>
                    <a:pt x="534901" y="556787"/>
                  </a:lnTo>
                  <a:cubicBezTo>
                    <a:pt x="536794" y="564388"/>
                    <a:pt x="534901" y="571039"/>
                    <a:pt x="528274" y="575790"/>
                  </a:cubicBezTo>
                  <a:cubicBezTo>
                    <a:pt x="522593" y="580541"/>
                    <a:pt x="515020" y="580541"/>
                    <a:pt x="508393" y="575790"/>
                  </a:cubicBezTo>
                  <a:lnTo>
                    <a:pt x="401412" y="509279"/>
                  </a:lnTo>
                  <a:lnTo>
                    <a:pt x="294432" y="575790"/>
                  </a:lnTo>
                  <a:cubicBezTo>
                    <a:pt x="287805" y="579590"/>
                    <a:pt x="280231" y="579590"/>
                    <a:pt x="274551" y="575790"/>
                  </a:cubicBezTo>
                  <a:cubicBezTo>
                    <a:pt x="268871" y="571039"/>
                    <a:pt x="266030" y="564388"/>
                    <a:pt x="267924" y="556787"/>
                  </a:cubicBezTo>
                  <a:lnTo>
                    <a:pt x="298219" y="434218"/>
                  </a:lnTo>
                  <a:lnTo>
                    <a:pt x="202600" y="352505"/>
                  </a:lnTo>
                  <a:cubicBezTo>
                    <a:pt x="196919" y="347754"/>
                    <a:pt x="195026" y="340153"/>
                    <a:pt x="196919" y="333502"/>
                  </a:cubicBezTo>
                  <a:cubicBezTo>
                    <a:pt x="198813" y="326851"/>
                    <a:pt x="205440" y="322100"/>
                    <a:pt x="213014" y="321150"/>
                  </a:cubicBezTo>
                  <a:lnTo>
                    <a:pt x="338928" y="311649"/>
                  </a:lnTo>
                  <a:lnTo>
                    <a:pt x="386265" y="194780"/>
                  </a:lnTo>
                  <a:close/>
                </a:path>
              </a:pathLst>
            </a:custGeom>
            <a:solidFill>
              <a:schemeClr val="accent1"/>
            </a:solidFill>
            <a:ln w="9438" cap="flat">
              <a:noFill/>
              <a:prstDash val="solid"/>
              <a:miter/>
            </a:ln>
          </p:spPr>
          <p:txBody>
            <a:bodyPr rtlCol="0" anchor="ctr"/>
            <a:lstStyle/>
            <a:p>
              <a:endParaRPr lang="en-GB"/>
            </a:p>
          </p:txBody>
        </p:sp>
      </p:grpSp>
      <p:grpSp>
        <p:nvGrpSpPr>
          <p:cNvPr id="6" name="Group 5">
            <a:extLst>
              <a:ext uri="{FF2B5EF4-FFF2-40B4-BE49-F238E27FC236}">
                <a16:creationId xmlns:a16="http://schemas.microsoft.com/office/drawing/2014/main" id="{D578B658-BA7C-A446-4E1F-C6F99DB732E8}"/>
              </a:ext>
            </a:extLst>
          </p:cNvPr>
          <p:cNvGrpSpPr/>
          <p:nvPr/>
        </p:nvGrpSpPr>
        <p:grpSpPr>
          <a:xfrm>
            <a:off x="738144" y="2032327"/>
            <a:ext cx="1191070" cy="896726"/>
            <a:chOff x="711150" y="3712662"/>
            <a:chExt cx="1522694" cy="1146398"/>
          </a:xfrm>
          <a:solidFill>
            <a:schemeClr val="accent4"/>
          </a:solidFill>
        </p:grpSpPr>
        <p:grpSp>
          <p:nvGrpSpPr>
            <p:cNvPr id="14" name="Graphic 73">
              <a:extLst>
                <a:ext uri="{FF2B5EF4-FFF2-40B4-BE49-F238E27FC236}">
                  <a16:creationId xmlns:a16="http://schemas.microsoft.com/office/drawing/2014/main" id="{B9143941-745B-2D5F-50A6-8323E25C5C36}"/>
                </a:ext>
              </a:extLst>
            </p:cNvPr>
            <p:cNvGrpSpPr/>
            <p:nvPr userDrawn="1"/>
          </p:nvGrpSpPr>
          <p:grpSpPr>
            <a:xfrm>
              <a:off x="787350" y="3753937"/>
              <a:ext cx="1446494" cy="1105123"/>
              <a:chOff x="711150" y="3712662"/>
              <a:chExt cx="1446494" cy="1105123"/>
            </a:xfrm>
            <a:grpFill/>
          </p:grpSpPr>
          <p:sp>
            <p:nvSpPr>
              <p:cNvPr id="23" name="Freeform 22">
                <a:extLst>
                  <a:ext uri="{FF2B5EF4-FFF2-40B4-BE49-F238E27FC236}">
                    <a16:creationId xmlns:a16="http://schemas.microsoft.com/office/drawing/2014/main" id="{2C632E38-92FF-49C7-C4A3-38E6CB204DD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2EE6E90E-0226-C009-C6A8-451BAA2E5AD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E283EB63-9621-10F5-87D3-5ED26D35DE51}"/>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C8E45F8B-25D1-DCD4-B34A-E60A9999048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15" name="Graphic 73">
              <a:extLst>
                <a:ext uri="{FF2B5EF4-FFF2-40B4-BE49-F238E27FC236}">
                  <a16:creationId xmlns:a16="http://schemas.microsoft.com/office/drawing/2014/main" id="{EE04723F-34C8-A53B-8ECD-DC00972DA819}"/>
                </a:ext>
              </a:extLst>
            </p:cNvPr>
            <p:cNvGrpSpPr/>
            <p:nvPr/>
          </p:nvGrpSpPr>
          <p:grpSpPr>
            <a:xfrm>
              <a:off x="711150" y="3712662"/>
              <a:ext cx="1446494" cy="1105123"/>
              <a:chOff x="711150" y="3712662"/>
              <a:chExt cx="1446494" cy="1105123"/>
            </a:xfrm>
            <a:grpFill/>
          </p:grpSpPr>
          <p:sp>
            <p:nvSpPr>
              <p:cNvPr id="16" name="Freeform 15">
                <a:extLst>
                  <a:ext uri="{FF2B5EF4-FFF2-40B4-BE49-F238E27FC236}">
                    <a16:creationId xmlns:a16="http://schemas.microsoft.com/office/drawing/2014/main" id="{75F0EB88-8482-5B26-7D2D-74C546EDCF7B}"/>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solidFill>
              <a:ln w="1602" cap="flat">
                <a:no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FC34C1A0-7FDF-8DF8-177C-994FE6EB4217}"/>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solidFill>
              <a:ln w="1602"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9834F817-0420-6C32-C5DF-E3187891FE47}"/>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solidFill>
              <a:ln w="1602"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1506F865-ACC3-974A-9FFF-EB99CB293EB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solidFill>
              <a:ln w="1602" cap="flat">
                <a:noFill/>
                <a:prstDash val="solid"/>
                <a:miter/>
              </a:ln>
            </p:spPr>
            <p:txBody>
              <a:bodyPr rtlCol="0" anchor="ctr"/>
              <a:lstStyle/>
              <a:p>
                <a:endParaRPr lang="en-GB"/>
              </a:p>
            </p:txBody>
          </p:sp>
        </p:grpSp>
      </p:grpSp>
      <p:grpSp>
        <p:nvGrpSpPr>
          <p:cNvPr id="27" name="Group 26">
            <a:extLst>
              <a:ext uri="{FF2B5EF4-FFF2-40B4-BE49-F238E27FC236}">
                <a16:creationId xmlns:a16="http://schemas.microsoft.com/office/drawing/2014/main" id="{A58F2F8D-B53D-C778-D0AB-C746E5510181}"/>
              </a:ext>
            </a:extLst>
          </p:cNvPr>
          <p:cNvGrpSpPr/>
          <p:nvPr/>
        </p:nvGrpSpPr>
        <p:grpSpPr>
          <a:xfrm>
            <a:off x="8509613" y="2073145"/>
            <a:ext cx="874533" cy="867335"/>
            <a:chOff x="12461364" y="1533722"/>
            <a:chExt cx="961135" cy="953225"/>
          </a:xfrm>
        </p:grpSpPr>
        <p:sp>
          <p:nvSpPr>
            <p:cNvPr id="28" name="Oval 27">
              <a:extLst>
                <a:ext uri="{FF2B5EF4-FFF2-40B4-BE49-F238E27FC236}">
                  <a16:creationId xmlns:a16="http://schemas.microsoft.com/office/drawing/2014/main" id="{F1719B42-F754-643F-6610-D7D5E5ECCB14}"/>
                </a:ext>
              </a:extLst>
            </p:cNvPr>
            <p:cNvSpPr/>
            <p:nvPr userDrawn="1"/>
          </p:nvSpPr>
          <p:spPr>
            <a:xfrm>
              <a:off x="12480908" y="1545356"/>
              <a:ext cx="941591" cy="941591"/>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29" name="Graphic 62">
              <a:extLst>
                <a:ext uri="{FF2B5EF4-FFF2-40B4-BE49-F238E27FC236}">
                  <a16:creationId xmlns:a16="http://schemas.microsoft.com/office/drawing/2014/main" id="{F2381A0E-1868-6AED-25ED-8149F345D230}"/>
                </a:ext>
              </a:extLst>
            </p:cNvPr>
            <p:cNvSpPr/>
            <p:nvPr/>
          </p:nvSpPr>
          <p:spPr>
            <a:xfrm>
              <a:off x="12461364" y="1533722"/>
              <a:ext cx="914847" cy="914847"/>
            </a:xfrm>
            <a:custGeom>
              <a:avLst/>
              <a:gdLst>
                <a:gd name="connsiteX0" fmla="*/ 458846 w 914847"/>
                <a:gd name="connsiteY0" fmla="*/ 0 h 914847"/>
                <a:gd name="connsiteX1" fmla="*/ 914847 w 914847"/>
                <a:gd name="connsiteY1" fmla="*/ 458846 h 914847"/>
                <a:gd name="connsiteX2" fmla="*/ 458846 w 914847"/>
                <a:gd name="connsiteY2" fmla="*/ 914847 h 914847"/>
                <a:gd name="connsiteX3" fmla="*/ 0 w 914847"/>
                <a:gd name="connsiteY3" fmla="*/ 458846 h 914847"/>
                <a:gd name="connsiteX4" fmla="*/ 458846 w 914847"/>
                <a:gd name="connsiteY4" fmla="*/ 0 h 914847"/>
                <a:gd name="connsiteX5" fmla="*/ 271136 w 914847"/>
                <a:gd name="connsiteY5" fmla="*/ 839953 h 914847"/>
                <a:gd name="connsiteX6" fmla="*/ 238903 w 914847"/>
                <a:gd name="connsiteY6" fmla="*/ 822888 h 914847"/>
                <a:gd name="connsiteX7" fmla="*/ 216150 w 914847"/>
                <a:gd name="connsiteY7" fmla="*/ 784967 h 914847"/>
                <a:gd name="connsiteX8" fmla="*/ 207618 w 914847"/>
                <a:gd name="connsiteY8" fmla="*/ 683528 h 914847"/>
                <a:gd name="connsiteX9" fmla="*/ 161165 w 914847"/>
                <a:gd name="connsiteY9" fmla="*/ 642763 h 914847"/>
                <a:gd name="connsiteX10" fmla="*/ 141256 w 914847"/>
                <a:gd name="connsiteY10" fmla="*/ 590622 h 914847"/>
                <a:gd name="connsiteX11" fmla="*/ 138412 w 914847"/>
                <a:gd name="connsiteY11" fmla="*/ 538480 h 914847"/>
                <a:gd name="connsiteX12" fmla="*/ 100491 w 914847"/>
                <a:gd name="connsiteY12" fmla="*/ 466430 h 914847"/>
                <a:gd name="connsiteX13" fmla="*/ 56882 w 914847"/>
                <a:gd name="connsiteY13" fmla="*/ 408600 h 914847"/>
                <a:gd name="connsiteX14" fmla="*/ 54038 w 914847"/>
                <a:gd name="connsiteY14" fmla="*/ 322330 h 914847"/>
                <a:gd name="connsiteX15" fmla="*/ 302421 w 914847"/>
                <a:gd name="connsiteY15" fmla="*/ 59726 h 914847"/>
                <a:gd name="connsiteX16" fmla="*/ 299577 w 914847"/>
                <a:gd name="connsiteY16" fmla="*/ 68258 h 914847"/>
                <a:gd name="connsiteX17" fmla="*/ 267344 w 914847"/>
                <a:gd name="connsiteY17" fmla="*/ 123244 h 914847"/>
                <a:gd name="connsiteX18" fmla="*/ 278720 w 914847"/>
                <a:gd name="connsiteY18" fmla="*/ 155477 h 914847"/>
                <a:gd name="connsiteX19" fmla="*/ 232267 w 914847"/>
                <a:gd name="connsiteY19" fmla="*/ 187710 h 914847"/>
                <a:gd name="connsiteX20" fmla="*/ 209514 w 914847"/>
                <a:gd name="connsiteY20" fmla="*/ 234163 h 914847"/>
                <a:gd name="connsiteX21" fmla="*/ 267344 w 914847"/>
                <a:gd name="connsiteY21" fmla="*/ 217098 h 914847"/>
                <a:gd name="connsiteX22" fmla="*/ 305265 w 914847"/>
                <a:gd name="connsiteY22" fmla="*/ 214254 h 914847"/>
                <a:gd name="connsiteX23" fmla="*/ 308109 w 914847"/>
                <a:gd name="connsiteY23" fmla="*/ 252176 h 914847"/>
                <a:gd name="connsiteX24" fmla="*/ 250279 w 914847"/>
                <a:gd name="connsiteY24" fmla="*/ 287253 h 914847"/>
                <a:gd name="connsiteX25" fmla="*/ 200982 w 914847"/>
                <a:gd name="connsiteY25" fmla="*/ 330862 h 914847"/>
                <a:gd name="connsiteX26" fmla="*/ 143152 w 914847"/>
                <a:gd name="connsiteY26" fmla="*/ 402912 h 914847"/>
                <a:gd name="connsiteX27" fmla="*/ 93855 w 914847"/>
                <a:gd name="connsiteY27" fmla="*/ 367835 h 914847"/>
                <a:gd name="connsiteX28" fmla="*/ 91011 w 914847"/>
                <a:gd name="connsiteY28" fmla="*/ 422821 h 914847"/>
                <a:gd name="connsiteX29" fmla="*/ 128932 w 914847"/>
                <a:gd name="connsiteY29" fmla="*/ 460742 h 914847"/>
                <a:gd name="connsiteX30" fmla="*/ 198138 w 914847"/>
                <a:gd name="connsiteY30" fmla="*/ 535636 h 914847"/>
                <a:gd name="connsiteX31" fmla="*/ 278720 w 914847"/>
                <a:gd name="connsiteY31" fmla="*/ 561233 h 914847"/>
                <a:gd name="connsiteX32" fmla="*/ 313797 w 914847"/>
                <a:gd name="connsiteY32" fmla="*/ 627595 h 914847"/>
                <a:gd name="connsiteX33" fmla="*/ 363095 w 914847"/>
                <a:gd name="connsiteY33" fmla="*/ 621906 h 914847"/>
                <a:gd name="connsiteX34" fmla="*/ 346030 w 914847"/>
                <a:gd name="connsiteY34" fmla="*/ 679736 h 914847"/>
                <a:gd name="connsiteX35" fmla="*/ 328966 w 914847"/>
                <a:gd name="connsiteY35" fmla="*/ 757475 h 914847"/>
                <a:gd name="connsiteX36" fmla="*/ 282512 w 914847"/>
                <a:gd name="connsiteY36" fmla="*/ 812460 h 914847"/>
                <a:gd name="connsiteX37" fmla="*/ 271136 w 914847"/>
                <a:gd name="connsiteY37" fmla="*/ 840901 h 914847"/>
                <a:gd name="connsiteX38" fmla="*/ 588725 w 914847"/>
                <a:gd name="connsiteY38" fmla="*/ 54986 h 914847"/>
                <a:gd name="connsiteX39" fmla="*/ 851329 w 914847"/>
                <a:gd name="connsiteY39" fmla="*/ 297681 h 914847"/>
                <a:gd name="connsiteX40" fmla="*/ 839953 w 914847"/>
                <a:gd name="connsiteY40" fmla="*/ 332758 h 914847"/>
                <a:gd name="connsiteX41" fmla="*/ 851329 w 914847"/>
                <a:gd name="connsiteY41" fmla="*/ 364991 h 914847"/>
                <a:gd name="connsiteX42" fmla="*/ 837109 w 914847"/>
                <a:gd name="connsiteY42" fmla="*/ 419977 h 914847"/>
                <a:gd name="connsiteX43" fmla="*/ 790656 w 914847"/>
                <a:gd name="connsiteY43" fmla="*/ 422821 h 914847"/>
                <a:gd name="connsiteX44" fmla="*/ 807720 w 914847"/>
                <a:gd name="connsiteY44" fmla="*/ 472118 h 914847"/>
                <a:gd name="connsiteX45" fmla="*/ 824785 w 914847"/>
                <a:gd name="connsiteY45" fmla="*/ 549856 h 914847"/>
                <a:gd name="connsiteX46" fmla="*/ 807720 w 914847"/>
                <a:gd name="connsiteY46" fmla="*/ 633283 h 914847"/>
                <a:gd name="connsiteX47" fmla="*/ 779279 w 914847"/>
                <a:gd name="connsiteY47" fmla="*/ 693957 h 914847"/>
                <a:gd name="connsiteX48" fmla="*/ 759371 w 914847"/>
                <a:gd name="connsiteY48" fmla="*/ 748942 h 914847"/>
                <a:gd name="connsiteX49" fmla="*/ 710073 w 914847"/>
                <a:gd name="connsiteY49" fmla="*/ 763163 h 914847"/>
                <a:gd name="connsiteX50" fmla="*/ 715761 w 914847"/>
                <a:gd name="connsiteY50" fmla="*/ 716709 h 914847"/>
                <a:gd name="connsiteX51" fmla="*/ 693009 w 914847"/>
                <a:gd name="connsiteY51" fmla="*/ 661724 h 914847"/>
                <a:gd name="connsiteX52" fmla="*/ 695853 w 914847"/>
                <a:gd name="connsiteY52" fmla="*/ 603894 h 914847"/>
                <a:gd name="connsiteX53" fmla="*/ 733774 w 914847"/>
                <a:gd name="connsiteY53" fmla="*/ 540376 h 914847"/>
                <a:gd name="connsiteX54" fmla="*/ 675944 w 914847"/>
                <a:gd name="connsiteY54" fmla="*/ 554596 h 914847"/>
                <a:gd name="connsiteX55" fmla="*/ 632335 w 914847"/>
                <a:gd name="connsiteY55" fmla="*/ 548908 h 914847"/>
                <a:gd name="connsiteX56" fmla="*/ 585881 w 914847"/>
                <a:gd name="connsiteY56" fmla="*/ 595362 h 914847"/>
                <a:gd name="connsiteX57" fmla="*/ 522364 w 914847"/>
                <a:gd name="connsiteY57" fmla="*/ 551752 h 914847"/>
                <a:gd name="connsiteX58" fmla="*/ 513831 w 914847"/>
                <a:gd name="connsiteY58" fmla="*/ 471170 h 914847"/>
                <a:gd name="connsiteX59" fmla="*/ 548908 w 914847"/>
                <a:gd name="connsiteY59" fmla="*/ 424717 h 914847"/>
                <a:gd name="connsiteX60" fmla="*/ 606738 w 914847"/>
                <a:gd name="connsiteY60" fmla="*/ 383951 h 914847"/>
                <a:gd name="connsiteX61" fmla="*/ 690165 w 914847"/>
                <a:gd name="connsiteY61" fmla="*/ 389640 h 914847"/>
                <a:gd name="connsiteX62" fmla="*/ 750838 w 914847"/>
                <a:gd name="connsiteY62" fmla="*/ 351718 h 914847"/>
                <a:gd name="connsiteX63" fmla="*/ 762215 w 914847"/>
                <a:gd name="connsiteY63" fmla="*/ 288201 h 914847"/>
                <a:gd name="connsiteX64" fmla="*/ 693009 w 914847"/>
                <a:gd name="connsiteY64" fmla="*/ 285356 h 914847"/>
                <a:gd name="connsiteX65" fmla="*/ 638023 w 914847"/>
                <a:gd name="connsiteY65" fmla="*/ 310953 h 914847"/>
                <a:gd name="connsiteX66" fmla="*/ 571661 w 914847"/>
                <a:gd name="connsiteY66" fmla="*/ 302421 h 914847"/>
                <a:gd name="connsiteX67" fmla="*/ 539428 w 914847"/>
                <a:gd name="connsiteY67" fmla="*/ 276824 h 914847"/>
                <a:gd name="connsiteX68" fmla="*/ 605790 w 914847"/>
                <a:gd name="connsiteY68" fmla="*/ 276824 h 914847"/>
                <a:gd name="connsiteX69" fmla="*/ 625699 w 914847"/>
                <a:gd name="connsiteY69" fmla="*/ 236059 h 914847"/>
                <a:gd name="connsiteX70" fmla="*/ 628543 w 914847"/>
                <a:gd name="connsiteY70" fmla="*/ 200982 h 914847"/>
                <a:gd name="connsiteX71" fmla="*/ 573557 w 914847"/>
                <a:gd name="connsiteY71" fmla="*/ 186762 h 914847"/>
                <a:gd name="connsiteX72" fmla="*/ 634231 w 914847"/>
                <a:gd name="connsiteY72" fmla="*/ 145996 h 914847"/>
                <a:gd name="connsiteX73" fmla="*/ 614322 w 914847"/>
                <a:gd name="connsiteY73" fmla="*/ 93855 h 914847"/>
                <a:gd name="connsiteX74" fmla="*/ 588725 w 914847"/>
                <a:gd name="connsiteY74" fmla="*/ 53090 h 914847"/>
                <a:gd name="connsiteX75" fmla="*/ 378263 w 914847"/>
                <a:gd name="connsiteY75" fmla="*/ 109971 h 914847"/>
                <a:gd name="connsiteX76" fmla="*/ 369731 w 914847"/>
                <a:gd name="connsiteY76" fmla="*/ 173489 h 914847"/>
                <a:gd name="connsiteX77" fmla="*/ 361199 w 914847"/>
                <a:gd name="connsiteY77" fmla="*/ 237007 h 914847"/>
                <a:gd name="connsiteX78" fmla="*/ 419028 w 914847"/>
                <a:gd name="connsiteY78" fmla="*/ 204774 h 914847"/>
                <a:gd name="connsiteX79" fmla="*/ 436093 w 914847"/>
                <a:gd name="connsiteY79" fmla="*/ 155477 h 914847"/>
                <a:gd name="connsiteX80" fmla="*/ 447469 w 914847"/>
                <a:gd name="connsiteY80" fmla="*/ 103335 h 914847"/>
                <a:gd name="connsiteX81" fmla="*/ 378263 w 914847"/>
                <a:gd name="connsiteY81" fmla="*/ 109023 h 91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914847" h="914847">
                  <a:moveTo>
                    <a:pt x="458846" y="0"/>
                  </a:moveTo>
                  <a:cubicBezTo>
                    <a:pt x="710073" y="0"/>
                    <a:pt x="914847" y="204774"/>
                    <a:pt x="914847" y="458846"/>
                  </a:cubicBezTo>
                  <a:cubicBezTo>
                    <a:pt x="914847" y="712917"/>
                    <a:pt x="710073" y="914847"/>
                    <a:pt x="458846" y="914847"/>
                  </a:cubicBezTo>
                  <a:cubicBezTo>
                    <a:pt x="207618" y="914847"/>
                    <a:pt x="0" y="710073"/>
                    <a:pt x="0" y="458846"/>
                  </a:cubicBezTo>
                  <a:cubicBezTo>
                    <a:pt x="0" y="207618"/>
                    <a:pt x="204774" y="0"/>
                    <a:pt x="458846" y="0"/>
                  </a:cubicBezTo>
                  <a:close/>
                  <a:moveTo>
                    <a:pt x="271136" y="839953"/>
                  </a:moveTo>
                  <a:cubicBezTo>
                    <a:pt x="259760" y="834265"/>
                    <a:pt x="248383" y="828577"/>
                    <a:pt x="238903" y="822888"/>
                  </a:cubicBezTo>
                  <a:cubicBezTo>
                    <a:pt x="227527" y="811512"/>
                    <a:pt x="218995" y="802980"/>
                    <a:pt x="216150" y="784967"/>
                  </a:cubicBezTo>
                  <a:cubicBezTo>
                    <a:pt x="210462" y="759371"/>
                    <a:pt x="207618" y="683528"/>
                    <a:pt x="207618" y="683528"/>
                  </a:cubicBezTo>
                  <a:cubicBezTo>
                    <a:pt x="207618" y="683528"/>
                    <a:pt x="172541" y="648451"/>
                    <a:pt x="161165" y="642763"/>
                  </a:cubicBezTo>
                  <a:cubicBezTo>
                    <a:pt x="152633" y="637075"/>
                    <a:pt x="146944" y="610530"/>
                    <a:pt x="141256" y="590622"/>
                  </a:cubicBezTo>
                  <a:cubicBezTo>
                    <a:pt x="132724" y="570713"/>
                    <a:pt x="138412" y="555545"/>
                    <a:pt x="138412" y="538480"/>
                  </a:cubicBezTo>
                  <a:cubicBezTo>
                    <a:pt x="135568" y="518571"/>
                    <a:pt x="121348" y="477806"/>
                    <a:pt x="100491" y="466430"/>
                  </a:cubicBezTo>
                  <a:cubicBezTo>
                    <a:pt x="79634" y="455054"/>
                    <a:pt x="62570" y="457898"/>
                    <a:pt x="56882" y="408600"/>
                  </a:cubicBezTo>
                  <a:cubicBezTo>
                    <a:pt x="51194" y="362147"/>
                    <a:pt x="65414" y="359303"/>
                    <a:pt x="54038" y="322330"/>
                  </a:cubicBezTo>
                  <a:cubicBezTo>
                    <a:pt x="94803" y="203826"/>
                    <a:pt x="186762" y="106179"/>
                    <a:pt x="302421" y="59726"/>
                  </a:cubicBezTo>
                  <a:cubicBezTo>
                    <a:pt x="302421" y="62570"/>
                    <a:pt x="302421" y="65414"/>
                    <a:pt x="299577" y="68258"/>
                  </a:cubicBezTo>
                  <a:cubicBezTo>
                    <a:pt x="288201" y="103335"/>
                    <a:pt x="271136" y="103335"/>
                    <a:pt x="267344" y="123244"/>
                  </a:cubicBezTo>
                  <a:cubicBezTo>
                    <a:pt x="261656" y="143152"/>
                    <a:pt x="287253" y="137464"/>
                    <a:pt x="278720" y="155477"/>
                  </a:cubicBezTo>
                  <a:cubicBezTo>
                    <a:pt x="270188" y="173489"/>
                    <a:pt x="240799" y="175385"/>
                    <a:pt x="232267" y="187710"/>
                  </a:cubicBezTo>
                  <a:cubicBezTo>
                    <a:pt x="223735" y="200034"/>
                    <a:pt x="191502" y="210462"/>
                    <a:pt x="209514" y="234163"/>
                  </a:cubicBezTo>
                  <a:cubicBezTo>
                    <a:pt x="229423" y="254072"/>
                    <a:pt x="267344" y="217098"/>
                    <a:pt x="267344" y="217098"/>
                  </a:cubicBezTo>
                  <a:cubicBezTo>
                    <a:pt x="267344" y="217098"/>
                    <a:pt x="292941" y="205722"/>
                    <a:pt x="305265" y="214254"/>
                  </a:cubicBezTo>
                  <a:cubicBezTo>
                    <a:pt x="313797" y="219943"/>
                    <a:pt x="337498" y="234163"/>
                    <a:pt x="308109" y="252176"/>
                  </a:cubicBezTo>
                  <a:lnTo>
                    <a:pt x="250279" y="287253"/>
                  </a:lnTo>
                  <a:cubicBezTo>
                    <a:pt x="221839" y="304317"/>
                    <a:pt x="241747" y="292941"/>
                    <a:pt x="200982" y="330862"/>
                  </a:cubicBezTo>
                  <a:cubicBezTo>
                    <a:pt x="160217" y="368783"/>
                    <a:pt x="163061" y="422821"/>
                    <a:pt x="143152" y="402912"/>
                  </a:cubicBezTo>
                  <a:cubicBezTo>
                    <a:pt x="123244" y="383003"/>
                    <a:pt x="93855" y="345082"/>
                    <a:pt x="93855" y="367835"/>
                  </a:cubicBezTo>
                  <a:cubicBezTo>
                    <a:pt x="93855" y="390588"/>
                    <a:pt x="73946" y="419977"/>
                    <a:pt x="91011" y="422821"/>
                  </a:cubicBezTo>
                  <a:cubicBezTo>
                    <a:pt x="108075" y="428509"/>
                    <a:pt x="116607" y="428509"/>
                    <a:pt x="128932" y="460742"/>
                  </a:cubicBezTo>
                  <a:cubicBezTo>
                    <a:pt x="137464" y="492975"/>
                    <a:pt x="166853" y="532792"/>
                    <a:pt x="198138" y="535636"/>
                  </a:cubicBezTo>
                  <a:cubicBezTo>
                    <a:pt x="226579" y="538480"/>
                    <a:pt x="250279" y="544168"/>
                    <a:pt x="278720" y="561233"/>
                  </a:cubicBezTo>
                  <a:cubicBezTo>
                    <a:pt x="304317" y="578297"/>
                    <a:pt x="287253" y="636127"/>
                    <a:pt x="313797" y="627595"/>
                  </a:cubicBezTo>
                  <a:cubicBezTo>
                    <a:pt x="336550" y="621906"/>
                    <a:pt x="360251" y="613374"/>
                    <a:pt x="363095" y="621906"/>
                  </a:cubicBezTo>
                  <a:cubicBezTo>
                    <a:pt x="368783" y="630439"/>
                    <a:pt x="371627" y="647503"/>
                    <a:pt x="346030" y="679736"/>
                  </a:cubicBezTo>
                  <a:cubicBezTo>
                    <a:pt x="320434" y="708177"/>
                    <a:pt x="343186" y="746098"/>
                    <a:pt x="328966" y="757475"/>
                  </a:cubicBezTo>
                  <a:cubicBezTo>
                    <a:pt x="314745" y="766007"/>
                    <a:pt x="282512" y="785915"/>
                    <a:pt x="282512" y="812460"/>
                  </a:cubicBezTo>
                  <a:cubicBezTo>
                    <a:pt x="279668" y="826681"/>
                    <a:pt x="276824" y="835213"/>
                    <a:pt x="271136" y="840901"/>
                  </a:cubicBezTo>
                  <a:close/>
                  <a:moveTo>
                    <a:pt x="588725" y="54986"/>
                  </a:moveTo>
                  <a:cubicBezTo>
                    <a:pt x="707229" y="92907"/>
                    <a:pt x="804876" y="182021"/>
                    <a:pt x="851329" y="297681"/>
                  </a:cubicBezTo>
                  <a:cubicBezTo>
                    <a:pt x="851329" y="309057"/>
                    <a:pt x="848485" y="326122"/>
                    <a:pt x="839953" y="332758"/>
                  </a:cubicBezTo>
                  <a:cubicBezTo>
                    <a:pt x="825733" y="344134"/>
                    <a:pt x="831421" y="358355"/>
                    <a:pt x="851329" y="364991"/>
                  </a:cubicBezTo>
                  <a:cubicBezTo>
                    <a:pt x="874082" y="367835"/>
                    <a:pt x="851329" y="419977"/>
                    <a:pt x="837109" y="419977"/>
                  </a:cubicBezTo>
                  <a:cubicBezTo>
                    <a:pt x="822888" y="419977"/>
                    <a:pt x="814356" y="434197"/>
                    <a:pt x="790656" y="422821"/>
                  </a:cubicBezTo>
                  <a:cubicBezTo>
                    <a:pt x="770747" y="414288"/>
                    <a:pt x="790656" y="442729"/>
                    <a:pt x="807720" y="472118"/>
                  </a:cubicBezTo>
                  <a:cubicBezTo>
                    <a:pt x="824785" y="501507"/>
                    <a:pt x="802032" y="507195"/>
                    <a:pt x="824785" y="549856"/>
                  </a:cubicBezTo>
                  <a:cubicBezTo>
                    <a:pt x="847537" y="592518"/>
                    <a:pt x="813408" y="604842"/>
                    <a:pt x="807720" y="633283"/>
                  </a:cubicBezTo>
                  <a:cubicBezTo>
                    <a:pt x="802032" y="658880"/>
                    <a:pt x="802032" y="679736"/>
                    <a:pt x="779279" y="693957"/>
                  </a:cubicBezTo>
                  <a:cubicBezTo>
                    <a:pt x="756527" y="708177"/>
                    <a:pt x="756527" y="731878"/>
                    <a:pt x="759371" y="748942"/>
                  </a:cubicBezTo>
                  <a:cubicBezTo>
                    <a:pt x="762215" y="766007"/>
                    <a:pt x="710073" y="763163"/>
                    <a:pt x="710073" y="763163"/>
                  </a:cubicBezTo>
                  <a:cubicBezTo>
                    <a:pt x="710073" y="763163"/>
                    <a:pt x="721449" y="740410"/>
                    <a:pt x="715761" y="716709"/>
                  </a:cubicBezTo>
                  <a:cubicBezTo>
                    <a:pt x="710073" y="696801"/>
                    <a:pt x="695853" y="675944"/>
                    <a:pt x="693009" y="661724"/>
                  </a:cubicBezTo>
                  <a:cubicBezTo>
                    <a:pt x="690165" y="647503"/>
                    <a:pt x="684476" y="623803"/>
                    <a:pt x="695853" y="603894"/>
                  </a:cubicBezTo>
                  <a:cubicBezTo>
                    <a:pt x="707229" y="586829"/>
                    <a:pt x="730930" y="557441"/>
                    <a:pt x="733774" y="540376"/>
                  </a:cubicBezTo>
                  <a:cubicBezTo>
                    <a:pt x="736618" y="523312"/>
                    <a:pt x="708177" y="543220"/>
                    <a:pt x="675944" y="554596"/>
                  </a:cubicBezTo>
                  <a:cubicBezTo>
                    <a:pt x="647503" y="565973"/>
                    <a:pt x="656036" y="543220"/>
                    <a:pt x="632335" y="548908"/>
                  </a:cubicBezTo>
                  <a:cubicBezTo>
                    <a:pt x="608634" y="554596"/>
                    <a:pt x="597258" y="595362"/>
                    <a:pt x="585881" y="595362"/>
                  </a:cubicBezTo>
                  <a:cubicBezTo>
                    <a:pt x="574505" y="595362"/>
                    <a:pt x="542272" y="569765"/>
                    <a:pt x="522364" y="551752"/>
                  </a:cubicBezTo>
                  <a:cubicBezTo>
                    <a:pt x="502455" y="533740"/>
                    <a:pt x="530896" y="491079"/>
                    <a:pt x="513831" y="471170"/>
                  </a:cubicBezTo>
                  <a:cubicBezTo>
                    <a:pt x="493923" y="451261"/>
                    <a:pt x="536584" y="438937"/>
                    <a:pt x="548908" y="424717"/>
                  </a:cubicBezTo>
                  <a:cubicBezTo>
                    <a:pt x="561233" y="410496"/>
                    <a:pt x="592518" y="401964"/>
                    <a:pt x="606738" y="383951"/>
                  </a:cubicBezTo>
                  <a:cubicBezTo>
                    <a:pt x="618114" y="366887"/>
                    <a:pt x="664568" y="386796"/>
                    <a:pt x="690165" y="389640"/>
                  </a:cubicBezTo>
                  <a:cubicBezTo>
                    <a:pt x="718605" y="395328"/>
                    <a:pt x="725242" y="375419"/>
                    <a:pt x="750838" y="351718"/>
                  </a:cubicBezTo>
                  <a:cubicBezTo>
                    <a:pt x="776435" y="331810"/>
                    <a:pt x="765059" y="302421"/>
                    <a:pt x="762215" y="288201"/>
                  </a:cubicBezTo>
                  <a:cubicBezTo>
                    <a:pt x="759371" y="273980"/>
                    <a:pt x="721449" y="293889"/>
                    <a:pt x="693009" y="285356"/>
                  </a:cubicBezTo>
                  <a:cubicBezTo>
                    <a:pt x="660776" y="276824"/>
                    <a:pt x="655087" y="288201"/>
                    <a:pt x="638023" y="310953"/>
                  </a:cubicBezTo>
                  <a:cubicBezTo>
                    <a:pt x="620958" y="333706"/>
                    <a:pt x="580193" y="313797"/>
                    <a:pt x="571661" y="302421"/>
                  </a:cubicBezTo>
                  <a:cubicBezTo>
                    <a:pt x="560285" y="291045"/>
                    <a:pt x="536584" y="299577"/>
                    <a:pt x="539428" y="276824"/>
                  </a:cubicBezTo>
                  <a:cubicBezTo>
                    <a:pt x="545116" y="256916"/>
                    <a:pt x="591570" y="262604"/>
                    <a:pt x="605790" y="276824"/>
                  </a:cubicBezTo>
                  <a:cubicBezTo>
                    <a:pt x="622855" y="291045"/>
                    <a:pt x="611478" y="238903"/>
                    <a:pt x="625699" y="236059"/>
                  </a:cubicBezTo>
                  <a:cubicBezTo>
                    <a:pt x="639919" y="230371"/>
                    <a:pt x="642763" y="207618"/>
                    <a:pt x="628543" y="200982"/>
                  </a:cubicBezTo>
                  <a:cubicBezTo>
                    <a:pt x="611478" y="198138"/>
                    <a:pt x="593466" y="192450"/>
                    <a:pt x="573557" y="186762"/>
                  </a:cubicBezTo>
                  <a:cubicBezTo>
                    <a:pt x="556493" y="183917"/>
                    <a:pt x="601998" y="154529"/>
                    <a:pt x="634231" y="145996"/>
                  </a:cubicBezTo>
                  <a:cubicBezTo>
                    <a:pt x="666464" y="137464"/>
                    <a:pt x="614322" y="93855"/>
                    <a:pt x="614322" y="93855"/>
                  </a:cubicBezTo>
                  <a:cubicBezTo>
                    <a:pt x="614322" y="93855"/>
                    <a:pt x="588725" y="79634"/>
                    <a:pt x="588725" y="53090"/>
                  </a:cubicBezTo>
                  <a:close/>
                  <a:moveTo>
                    <a:pt x="378263" y="109971"/>
                  </a:moveTo>
                  <a:cubicBezTo>
                    <a:pt x="364043" y="129880"/>
                    <a:pt x="366887" y="156425"/>
                    <a:pt x="369731" y="173489"/>
                  </a:cubicBezTo>
                  <a:cubicBezTo>
                    <a:pt x="372575" y="190554"/>
                    <a:pt x="337498" y="222787"/>
                    <a:pt x="361199" y="237007"/>
                  </a:cubicBezTo>
                  <a:cubicBezTo>
                    <a:pt x="384899" y="251227"/>
                    <a:pt x="401964" y="222787"/>
                    <a:pt x="419028" y="204774"/>
                  </a:cubicBezTo>
                  <a:cubicBezTo>
                    <a:pt x="438937" y="187710"/>
                    <a:pt x="419028" y="196242"/>
                    <a:pt x="436093" y="155477"/>
                  </a:cubicBezTo>
                  <a:cubicBezTo>
                    <a:pt x="453157" y="117555"/>
                    <a:pt x="468326" y="120400"/>
                    <a:pt x="447469" y="103335"/>
                  </a:cubicBezTo>
                  <a:cubicBezTo>
                    <a:pt x="406704" y="74894"/>
                    <a:pt x="441781" y="28441"/>
                    <a:pt x="378263" y="109023"/>
                  </a:cubicBezTo>
                  <a:close/>
                </a:path>
              </a:pathLst>
            </a:custGeom>
            <a:solidFill>
              <a:schemeClr val="accent1"/>
            </a:solidFill>
            <a:ln w="9458" cap="flat">
              <a:noFill/>
              <a:prstDash val="solid"/>
              <a:miter/>
            </a:ln>
          </p:spPr>
          <p:txBody>
            <a:bodyPr rtlCol="0" anchor="ctr"/>
            <a:lstStyle/>
            <a:p>
              <a:endParaRPr lang="en-GB"/>
            </a:p>
          </p:txBody>
        </p:sp>
      </p:grpSp>
    </p:spTree>
    <p:extLst>
      <p:ext uri="{BB962C8B-B14F-4D97-AF65-F5344CB8AC3E}">
        <p14:creationId xmlns:p14="http://schemas.microsoft.com/office/powerpoint/2010/main" val="3646547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3B8E9FB-206F-865B-D6CB-4DA7C577AD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85237453-8759-4A36-5E7A-F32675CAEB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1878" y="5582653"/>
            <a:ext cx="804645" cy="804645"/>
          </a:xfrm>
          <a:prstGeom prst="rect">
            <a:avLst/>
          </a:prstGeom>
        </p:spPr>
      </p:pic>
      <p:sp>
        <p:nvSpPr>
          <p:cNvPr id="12" name="Title 2">
            <a:extLst>
              <a:ext uri="{FF2B5EF4-FFF2-40B4-BE49-F238E27FC236}">
                <a16:creationId xmlns:a16="http://schemas.microsoft.com/office/drawing/2014/main" id="{9308A637-A3C8-8478-0B13-91FCFC987FCD}"/>
              </a:ext>
            </a:extLst>
          </p:cNvPr>
          <p:cNvSpPr>
            <a:spLocks noGrp="1"/>
          </p:cNvSpPr>
          <p:nvPr/>
        </p:nvSpPr>
        <p:spPr>
          <a:xfrm>
            <a:off x="865986" y="909690"/>
            <a:ext cx="6425891" cy="639837"/>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r>
              <a:rPr lang="en-GB"/>
              <a:t>Further information &amp; </a:t>
            </a:r>
            <a:r>
              <a:rPr lang="en-GB" err="1"/>
              <a:t>OutRight</a:t>
            </a:r>
          </a:p>
        </p:txBody>
      </p:sp>
      <p:sp>
        <p:nvSpPr>
          <p:cNvPr id="13" name="Rounded Rectangle 47">
            <a:extLst>
              <a:ext uri="{FF2B5EF4-FFF2-40B4-BE49-F238E27FC236}">
                <a16:creationId xmlns:a16="http://schemas.microsoft.com/office/drawing/2014/main" id="{001ACD8B-F421-189D-9A62-1746C9EC3571}"/>
              </a:ext>
            </a:extLst>
          </p:cNvPr>
          <p:cNvSpPr/>
          <p:nvPr/>
        </p:nvSpPr>
        <p:spPr>
          <a:xfrm>
            <a:off x="1537758" y="1864071"/>
            <a:ext cx="9815351" cy="3930347"/>
          </a:xfrm>
          <a:prstGeom prst="roundRect">
            <a:avLst>
              <a:gd name="adj" fmla="val 840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ts val="1200"/>
              </a:spcBef>
              <a:spcAft>
                <a:spcPts val="1200"/>
              </a:spcAft>
            </a:pPr>
            <a:r>
              <a:rPr lang="en-US">
                <a:solidFill>
                  <a:srgbClr val="0F0A07"/>
                </a:solidFill>
                <a:latin typeface="Arial"/>
                <a:cs typeface="Arial"/>
              </a:rPr>
              <a:t>The next Rights Around the World Resource will be shared on 2nd October 2025.</a:t>
            </a:r>
            <a:br>
              <a:rPr lang="en-US">
                <a:solidFill>
                  <a:srgbClr val="0F0A07"/>
                </a:solidFill>
                <a:latin typeface="Arial"/>
                <a:cs typeface="Arial"/>
              </a:rPr>
            </a:br>
            <a:br>
              <a:rPr lang="en-US">
                <a:solidFill>
                  <a:srgbClr val="0F0A07"/>
                </a:solidFill>
                <a:latin typeface="Arial"/>
                <a:cs typeface="Arial"/>
              </a:rPr>
            </a:br>
            <a:r>
              <a:rPr lang="en-US">
                <a:solidFill>
                  <a:srgbClr val="0F0A07"/>
                </a:solidFill>
                <a:latin typeface="Arial"/>
                <a:cs typeface="Arial"/>
              </a:rPr>
              <a:t>If you have enjoyed using this resource, you may also enjoy using UNICEF UK's </a:t>
            </a:r>
            <a:r>
              <a:rPr lang="en-US" err="1">
                <a:solidFill>
                  <a:srgbClr val="0F0A07"/>
                </a:solidFill>
                <a:latin typeface="Arial"/>
                <a:cs typeface="Arial"/>
              </a:rPr>
              <a:t>OutRight</a:t>
            </a:r>
            <a:r>
              <a:rPr lang="en-US">
                <a:solidFill>
                  <a:srgbClr val="0F0A07"/>
                </a:solidFill>
                <a:latin typeface="Arial"/>
                <a:cs typeface="Arial"/>
              </a:rPr>
              <a:t> resources. This year </a:t>
            </a:r>
            <a:r>
              <a:rPr lang="en-US" err="1">
                <a:solidFill>
                  <a:srgbClr val="0F0A07"/>
                </a:solidFill>
                <a:latin typeface="Arial"/>
                <a:cs typeface="Arial"/>
              </a:rPr>
              <a:t>OutRight</a:t>
            </a:r>
            <a:r>
              <a:rPr lang="en-US">
                <a:solidFill>
                  <a:srgbClr val="0F0A07"/>
                </a:solidFill>
                <a:latin typeface="Arial"/>
                <a:cs typeface="Arial"/>
              </a:rPr>
              <a:t> will focus on International Aid. Children and young people will develop their understanding of their rights, international aid </a:t>
            </a:r>
            <a:r>
              <a:rPr lang="en-US" b="0" i="0" u="none" strike="noStrike">
                <a:solidFill>
                  <a:srgbClr val="0F0A07"/>
                </a:solidFill>
                <a:effectLst/>
                <a:latin typeface="Arial"/>
                <a:cs typeface="Arial"/>
              </a:rPr>
              <a:t>and </a:t>
            </a:r>
            <a:r>
              <a:rPr lang="en-US">
                <a:solidFill>
                  <a:srgbClr val="0F0A07"/>
                </a:solidFill>
                <a:latin typeface="Arial"/>
                <a:cs typeface="Arial"/>
              </a:rPr>
              <a:t>why it </a:t>
            </a:r>
            <a:r>
              <a:rPr lang="en-US" b="0" i="0" u="none" strike="noStrike">
                <a:solidFill>
                  <a:srgbClr val="0F0A07"/>
                </a:solidFill>
                <a:effectLst/>
                <a:latin typeface="Arial"/>
                <a:cs typeface="Arial"/>
              </a:rPr>
              <a:t>is </a:t>
            </a:r>
            <a:r>
              <a:rPr lang="en-US">
                <a:solidFill>
                  <a:srgbClr val="0F0A07"/>
                </a:solidFill>
                <a:latin typeface="Arial"/>
                <a:cs typeface="Arial"/>
              </a:rPr>
              <a:t>an important part </a:t>
            </a:r>
            <a:r>
              <a:rPr lang="en-US" b="0" i="0" u="none" strike="noStrike">
                <a:solidFill>
                  <a:srgbClr val="0F0A07"/>
                </a:solidFill>
                <a:effectLst/>
                <a:latin typeface="Arial"/>
                <a:cs typeface="Arial"/>
              </a:rPr>
              <a:t>of </a:t>
            </a:r>
            <a:r>
              <a:rPr lang="en-US">
                <a:solidFill>
                  <a:srgbClr val="0F0A07"/>
                </a:solidFill>
                <a:latin typeface="Arial"/>
                <a:cs typeface="Arial"/>
              </a:rPr>
              <a:t>being </a:t>
            </a:r>
            <a:r>
              <a:rPr lang="en-US" b="0" i="0" u="none" strike="noStrike">
                <a:solidFill>
                  <a:srgbClr val="0F0A07"/>
                </a:solidFill>
                <a:effectLst/>
                <a:latin typeface="Arial"/>
                <a:cs typeface="Arial"/>
              </a:rPr>
              <a:t>a </a:t>
            </a:r>
            <a:r>
              <a:rPr lang="en-US">
                <a:solidFill>
                  <a:srgbClr val="0F0A07"/>
                </a:solidFill>
                <a:latin typeface="Arial"/>
                <a:cs typeface="Arial"/>
              </a:rPr>
              <a:t>global citizen. We’ll learn about the impact that international aid can have on both climate change and education globally. </a:t>
            </a:r>
          </a:p>
          <a:p>
            <a:pPr>
              <a:spcBef>
                <a:spcPts val="1200"/>
              </a:spcBef>
              <a:spcAft>
                <a:spcPts val="1200"/>
              </a:spcAft>
            </a:pPr>
            <a:r>
              <a:rPr lang="en-US">
                <a:solidFill>
                  <a:srgbClr val="0F0A07"/>
                </a:solidFill>
                <a:latin typeface="Arial"/>
                <a:cs typeface="Arial"/>
              </a:rPr>
              <a:t>You can use </a:t>
            </a:r>
            <a:r>
              <a:rPr lang="en-US" err="1">
                <a:solidFill>
                  <a:srgbClr val="0F0A07"/>
                </a:solidFill>
                <a:latin typeface="Arial"/>
                <a:cs typeface="Arial"/>
              </a:rPr>
              <a:t>OutRight</a:t>
            </a:r>
            <a:r>
              <a:rPr lang="en-US">
                <a:solidFill>
                  <a:srgbClr val="0F0A07"/>
                </a:solidFill>
                <a:latin typeface="Arial"/>
                <a:cs typeface="Arial"/>
              </a:rPr>
              <a:t> as evidence in your RRSA accreditation journey, and you’ll receive support and additional resources along </a:t>
            </a:r>
            <a:r>
              <a:rPr lang="en-US" b="0" i="0" u="none" strike="noStrike">
                <a:solidFill>
                  <a:srgbClr val="0F0A07"/>
                </a:solidFill>
                <a:effectLst/>
                <a:latin typeface="Arial"/>
                <a:cs typeface="Arial"/>
              </a:rPr>
              <a:t>the </a:t>
            </a:r>
            <a:r>
              <a:rPr lang="en-US">
                <a:solidFill>
                  <a:srgbClr val="0F0A07"/>
                </a:solidFill>
                <a:latin typeface="Arial"/>
                <a:cs typeface="Arial"/>
              </a:rPr>
              <a:t>way. </a:t>
            </a:r>
          </a:p>
          <a:p>
            <a:pPr>
              <a:spcBef>
                <a:spcPts val="1200"/>
              </a:spcBef>
              <a:spcAft>
                <a:spcPts val="1200"/>
              </a:spcAft>
            </a:pPr>
            <a:r>
              <a:rPr lang="en-US" u="sng">
                <a:solidFill>
                  <a:srgbClr val="0F0A07"/>
                </a:solidFill>
                <a:latin typeface="Arial"/>
                <a:cs typeface="Arial"/>
                <a:hlinkClick r:id="rId7"/>
              </a:rPr>
              <a:t>https://www.unicef.org</a:t>
            </a:r>
            <a:r>
              <a:rPr lang="en-US" b="0" i="0" u="sng" strike="noStrike">
                <a:solidFill>
                  <a:srgbClr val="0F0A07"/>
                </a:solidFill>
                <a:effectLst/>
                <a:latin typeface="Arial"/>
                <a:cs typeface="Arial"/>
                <a:hlinkClick r:id="rId7"/>
              </a:rPr>
              <a:t>.</a:t>
            </a:r>
            <a:r>
              <a:rPr lang="en-US" u="sng">
                <a:solidFill>
                  <a:srgbClr val="0F0A07"/>
                </a:solidFill>
                <a:latin typeface="Arial"/>
                <a:cs typeface="Arial"/>
                <a:hlinkClick r:id="rId7"/>
              </a:rPr>
              <a:t>uk/rights-respecting-schools/resources/teaching-resources/outright/</a:t>
            </a:r>
            <a:endParaRPr lang="en-GB"/>
          </a:p>
        </p:txBody>
      </p:sp>
    </p:spTree>
    <p:extLst>
      <p:ext uri="{BB962C8B-B14F-4D97-AF65-F5344CB8AC3E}">
        <p14:creationId xmlns:p14="http://schemas.microsoft.com/office/powerpoint/2010/main" val="2811805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FDEDF9-DE77-728B-5D17-C926D78D9836}"/>
              </a:ext>
            </a:extLst>
          </p:cNvPr>
          <p:cNvSpPr>
            <a:spLocks noGrp="1"/>
          </p:cNvSpPr>
          <p:nvPr>
            <p:ph type="sldNum" sz="quarter" idx="12"/>
          </p:nvPr>
        </p:nvSpPr>
        <p:spPr/>
        <p:txBody>
          <a:bodyPr/>
          <a:lstStyle/>
          <a:p>
            <a:fld id="{B700715A-75CD-0942-A2C0-E097070BAE3D}" type="slidenum">
              <a:rPr lang="en-US" smtClean="0"/>
              <a:pPr/>
              <a:t>2</a:t>
            </a:fld>
            <a:endParaRPr lang="en-US"/>
          </a:p>
        </p:txBody>
      </p:sp>
      <p:sp>
        <p:nvSpPr>
          <p:cNvPr id="3" name="Title 2">
            <a:extLst>
              <a:ext uri="{FF2B5EF4-FFF2-40B4-BE49-F238E27FC236}">
                <a16:creationId xmlns:a16="http://schemas.microsoft.com/office/drawing/2014/main" id="{78E90ABD-BD7E-521D-11D8-3450F9E2D06B}"/>
              </a:ext>
            </a:extLst>
          </p:cNvPr>
          <p:cNvSpPr>
            <a:spLocks noGrp="1"/>
          </p:cNvSpPr>
          <p:nvPr>
            <p:ph type="title"/>
          </p:nvPr>
        </p:nvSpPr>
        <p:spPr>
          <a:xfrm>
            <a:off x="479426" y="494158"/>
            <a:ext cx="5101567" cy="639837"/>
          </a:xfrm>
        </p:spPr>
        <p:txBody>
          <a:bodyPr/>
          <a:lstStyle/>
          <a:p>
            <a:r>
              <a:rPr lang="en-US" sz="3200" b="1">
                <a:solidFill>
                  <a:sysClr val="windowText" lastClr="000000"/>
                </a:solidFill>
                <a:latin typeface="+mj-lt"/>
              </a:rPr>
              <a:t>How to use this resource</a:t>
            </a:r>
            <a:endParaRPr lang="en-US"/>
          </a:p>
        </p:txBody>
      </p:sp>
      <p:sp>
        <p:nvSpPr>
          <p:cNvPr id="4" name="TextBox 3">
            <a:extLst>
              <a:ext uri="{FF2B5EF4-FFF2-40B4-BE49-F238E27FC236}">
                <a16:creationId xmlns:a16="http://schemas.microsoft.com/office/drawing/2014/main" id="{55397583-4139-0C49-7E3C-791855883E50}"/>
              </a:ext>
            </a:extLst>
          </p:cNvPr>
          <p:cNvSpPr txBox="1"/>
          <p:nvPr/>
        </p:nvSpPr>
        <p:spPr>
          <a:xfrm>
            <a:off x="546100" y="1521581"/>
            <a:ext cx="3550412" cy="4493538"/>
          </a:xfrm>
          <a:prstGeom prst="rect">
            <a:avLst/>
          </a:prstGeom>
          <a:noFill/>
        </p:spPr>
        <p:txBody>
          <a:bodyPr wrap="square" lIns="0" tIns="0" rIns="0" bIns="0" rtlCol="0" anchor="t">
            <a:spAutoFit/>
          </a:bodyPr>
          <a:lstStyle/>
          <a:p>
            <a:pPr>
              <a:spcBef>
                <a:spcPts val="1200"/>
              </a:spcBef>
            </a:pPr>
            <a:r>
              <a:rPr lang="en-US" sz="1400">
                <a:latin typeface="Arial"/>
                <a:cs typeface="Arial"/>
              </a:rPr>
              <a:t>Rights Around the World is a regular resource series from UNICEF UK’s Rights Respecting Schools Award. It focuses on global citizenship and UNICEF’s work to protect children's rights around the world. </a:t>
            </a:r>
          </a:p>
          <a:p>
            <a:pPr marL="0" indent="0">
              <a:spcBef>
                <a:spcPts val="1200"/>
              </a:spcBef>
              <a:buNone/>
            </a:pPr>
            <a:r>
              <a:rPr lang="en-US" sz="1400">
                <a:latin typeface="Arial"/>
                <a:cs typeface="Arial"/>
              </a:rPr>
              <a:t>If you are a Rights Respecting School, this resource will help you to meet Outcomes </a:t>
            </a:r>
            <a:br>
              <a:rPr lang="en-US" sz="1400">
                <a:latin typeface="Arial" panose="020B0604020202020204" pitchFamily="34" charset="0"/>
                <a:cs typeface="Arial" panose="020B0604020202020204" pitchFamily="34" charset="0"/>
              </a:rPr>
            </a:br>
            <a:r>
              <a:rPr lang="en-US" sz="1400">
                <a:latin typeface="Arial"/>
                <a:cs typeface="Arial"/>
              </a:rPr>
              <a:t>1 and 9 of RRSA accreditation:</a:t>
            </a:r>
          </a:p>
          <a:p>
            <a:pPr marL="180975" indent="-180975">
              <a:spcBef>
                <a:spcPts val="1200"/>
              </a:spcBef>
              <a:buClr>
                <a:schemeClr val="accent1"/>
              </a:buClr>
              <a:buFont typeface="Arial" panose="020B0604020202020204" pitchFamily="34" charset="0"/>
              <a:buChar char="•"/>
              <a:tabLst/>
            </a:pPr>
            <a:r>
              <a:rPr lang="en-US" sz="1400">
                <a:effectLst/>
                <a:latin typeface="Arial"/>
                <a:ea typeface="Times New Roman" panose="02020603050405020304" pitchFamily="18" charset="0"/>
                <a:cs typeface="Arial"/>
              </a:rPr>
              <a:t>Children, young people and the wider school community know about and understand the United Nations Convention on the Rights of the Child and can share how it impacts on their lives and on the lives of children everywhere. </a:t>
            </a:r>
          </a:p>
          <a:p>
            <a:pPr marL="180975" indent="-180975">
              <a:spcBef>
                <a:spcPts val="1200"/>
              </a:spcBef>
              <a:buClr>
                <a:schemeClr val="accent1"/>
              </a:buClr>
              <a:buFont typeface="Arial" panose="020B0604020202020204" pitchFamily="34" charset="0"/>
              <a:buChar char="•"/>
              <a:tabLst/>
            </a:pPr>
            <a:r>
              <a:rPr lang="en-US" sz="1400">
                <a:effectLst/>
                <a:latin typeface="Arial"/>
                <a:ea typeface="Times New Roman" panose="02020603050405020304" pitchFamily="18" charset="0"/>
                <a:cs typeface="Arial"/>
              </a:rPr>
              <a:t>Children and young people have taken action to claim their rights and promote </a:t>
            </a:r>
            <a:br>
              <a:rPr lang="en-US" sz="1400">
                <a:effectLst/>
                <a:latin typeface="Arial" panose="020B0604020202020204" pitchFamily="34" charset="0"/>
                <a:ea typeface="Times New Roman" panose="02020603050405020304" pitchFamily="18" charset="0"/>
                <a:cs typeface="Arial" panose="020B0604020202020204" pitchFamily="34" charset="0"/>
              </a:rPr>
            </a:br>
            <a:r>
              <a:rPr lang="en-US" sz="1400">
                <a:effectLst/>
                <a:latin typeface="Arial"/>
                <a:ea typeface="Times New Roman" panose="02020603050405020304" pitchFamily="18" charset="0"/>
                <a:cs typeface="Arial"/>
              </a:rPr>
              <a:t>the rights of others, locally and globally.</a:t>
            </a:r>
          </a:p>
          <a:p>
            <a:pPr marL="0" marR="0" lvl="0" indent="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None/>
              <a:tabLst/>
              <a:defRPr/>
            </a:pPr>
            <a:r>
              <a:rPr lang="en-US" sz="1400">
                <a:latin typeface="Arial"/>
                <a:cs typeface="Arial"/>
              </a:rPr>
              <a:t>This resource is separated into two parts. </a:t>
            </a:r>
          </a:p>
        </p:txBody>
      </p:sp>
      <p:sp>
        <p:nvSpPr>
          <p:cNvPr id="5" name="TextBox 4">
            <a:extLst>
              <a:ext uri="{FF2B5EF4-FFF2-40B4-BE49-F238E27FC236}">
                <a16:creationId xmlns:a16="http://schemas.microsoft.com/office/drawing/2014/main" id="{EF18C409-8D80-3965-3062-8617AF9BA4AB}"/>
              </a:ext>
            </a:extLst>
          </p:cNvPr>
          <p:cNvSpPr txBox="1"/>
          <p:nvPr/>
        </p:nvSpPr>
        <p:spPr>
          <a:xfrm>
            <a:off x="4467861" y="1521581"/>
            <a:ext cx="7178039" cy="718039"/>
          </a:xfrm>
          <a:prstGeom prst="roundRect">
            <a:avLst>
              <a:gd name="adj" fmla="val 11573"/>
            </a:avLst>
          </a:prstGeom>
          <a:solidFill>
            <a:schemeClr val="bg1"/>
          </a:solidFill>
          <a:ln w="25400">
            <a:solidFill>
              <a:schemeClr val="tx1"/>
            </a:solidFill>
          </a:ln>
          <a:effectLst/>
        </p:spPr>
        <p:txBody>
          <a:bodyPr wrap="square" lIns="684000" tIns="108000" rIns="108000" bIns="108000" rtlCol="0">
            <a:spAutoFit/>
          </a:bodyPr>
          <a:lstStyle/>
          <a:p>
            <a:pPr marL="0" indent="0">
              <a:spcBef>
                <a:spcPts val="600"/>
              </a:spcBef>
              <a:buNone/>
            </a:pPr>
            <a:r>
              <a:rPr lang="en-US" sz="1400">
                <a:latin typeface="Arial" panose="020B0604020202020204" pitchFamily="34" charset="0"/>
                <a:cs typeface="Arial" panose="020B0604020202020204" pitchFamily="34" charset="0"/>
              </a:rPr>
              <a:t>For use in assemblies, tutor time, circle time or a similar session where adults present and discuss a story or topic with children and young people.</a:t>
            </a:r>
          </a:p>
        </p:txBody>
      </p:sp>
      <p:sp>
        <p:nvSpPr>
          <p:cNvPr id="6" name="TextBox 5">
            <a:extLst>
              <a:ext uri="{FF2B5EF4-FFF2-40B4-BE49-F238E27FC236}">
                <a16:creationId xmlns:a16="http://schemas.microsoft.com/office/drawing/2014/main" id="{7F20F8FB-079F-2D5D-992F-E01617E84715}"/>
              </a:ext>
            </a:extLst>
          </p:cNvPr>
          <p:cNvSpPr txBox="1"/>
          <p:nvPr/>
        </p:nvSpPr>
        <p:spPr>
          <a:xfrm>
            <a:off x="4467861" y="2424802"/>
            <a:ext cx="7178039" cy="4020243"/>
          </a:xfrm>
          <a:prstGeom prst="roundRect">
            <a:avLst>
              <a:gd name="adj" fmla="val 2011"/>
            </a:avLst>
          </a:prstGeom>
          <a:solidFill>
            <a:schemeClr val="bg1"/>
          </a:solidFill>
          <a:ln w="25400">
            <a:solidFill>
              <a:schemeClr val="tx1"/>
            </a:solidFill>
          </a:ln>
          <a:effectLst/>
        </p:spPr>
        <p:txBody>
          <a:bodyPr wrap="square" lIns="684000" tIns="108000" rIns="108000" bIns="108000" rtlCol="0" anchor="t">
            <a:noAutofit/>
          </a:bodyPr>
          <a:lstStyle/>
          <a:p>
            <a:pPr marL="0" indent="0" algn="l">
              <a:spcBef>
                <a:spcPts val="900"/>
              </a:spcBef>
              <a:buNone/>
            </a:pPr>
            <a:r>
              <a:rPr lang="en-US" sz="1400">
                <a:latin typeface="+mn-lt"/>
                <a:cs typeface="Arial"/>
              </a:rPr>
              <a:t>Filled with activity ideas for building greater understanding on the themes within the story as well as ideas for taking the learning out into the world or building on that learning through creation of a Rights Around the World display board or a passport (or learning journal). </a:t>
            </a:r>
          </a:p>
          <a:p>
            <a:pPr marL="0" indent="0" algn="l">
              <a:spcBef>
                <a:spcPts val="900"/>
              </a:spcBef>
              <a:buNone/>
            </a:pPr>
            <a:r>
              <a:rPr lang="en-US" sz="1400">
                <a:latin typeface="Arial"/>
                <a:cs typeface="Arial"/>
              </a:rPr>
              <a:t>Throughout the pack you will see some items labeled with stars. These are to give you, as the educator, an idea of the level at which the content is pitched. </a:t>
            </a:r>
          </a:p>
          <a:p>
            <a:pPr>
              <a:spcBef>
                <a:spcPts val="900"/>
              </a:spcBef>
              <a:buClr>
                <a:schemeClr val="accent1"/>
              </a:buClr>
            </a:pPr>
            <a:r>
              <a:rPr lang="en-US" sz="1400" b="1">
                <a:latin typeface="Arial"/>
                <a:cs typeface="Arial"/>
              </a:rPr>
              <a:t>      </a:t>
            </a:r>
            <a:r>
              <a:rPr lang="en-US" sz="1400" b="1" kern="1200">
                <a:effectLst/>
                <a:latin typeface="Arial"/>
                <a:cs typeface="Arial"/>
              </a:rPr>
              <a:t>One star: </a:t>
            </a:r>
            <a:r>
              <a:rPr lang="en-US" sz="1400">
                <a:latin typeface="Arial"/>
                <a:cs typeface="Arial"/>
              </a:rPr>
              <a:t>For</a:t>
            </a:r>
            <a:r>
              <a:rPr lang="en-US" sz="1400" kern="1200">
                <a:effectLst/>
                <a:latin typeface="Arial"/>
                <a:cs typeface="Arial"/>
              </a:rPr>
              <a:t> children in </a:t>
            </a:r>
            <a:r>
              <a:rPr lang="en-GB" sz="1400" kern="1200">
                <a:effectLst/>
                <a:latin typeface="Arial"/>
                <a:cs typeface="Arial"/>
              </a:rPr>
              <a:t>early years settings and/or those more confident with simpler concepts. </a:t>
            </a:r>
          </a:p>
          <a:p>
            <a:pPr>
              <a:spcBef>
                <a:spcPts val="900"/>
              </a:spcBef>
              <a:buClr>
                <a:schemeClr val="accent1"/>
              </a:buClr>
            </a:pPr>
            <a:r>
              <a:rPr lang="en-GB" sz="1400" b="1">
                <a:latin typeface="Arial"/>
                <a:cs typeface="Arial"/>
              </a:rPr>
              <a:t>          Two</a:t>
            </a:r>
            <a:r>
              <a:rPr lang="en-GB" sz="1400" b="1" kern="1200">
                <a:effectLst/>
                <a:latin typeface="Arial"/>
                <a:cs typeface="Arial"/>
              </a:rPr>
              <a:t> stars: </a:t>
            </a:r>
            <a:r>
              <a:rPr lang="en-GB" sz="1400">
                <a:latin typeface="Arial"/>
                <a:cs typeface="Arial"/>
              </a:rPr>
              <a:t>For</a:t>
            </a:r>
            <a:r>
              <a:rPr lang="en-GB" sz="1400" kern="1200">
                <a:effectLst/>
                <a:latin typeface="Arial"/>
                <a:cs typeface="Arial"/>
              </a:rPr>
              <a:t> children and young people who have a good level of comprehension and reflection ability.</a:t>
            </a:r>
          </a:p>
          <a:p>
            <a:pPr>
              <a:spcBef>
                <a:spcPts val="900"/>
              </a:spcBef>
              <a:buClr>
                <a:schemeClr val="accent1"/>
              </a:buClr>
            </a:pPr>
            <a:r>
              <a:rPr lang="en-GB" sz="1400" b="1" kern="1200">
                <a:effectLst/>
                <a:latin typeface="Arial"/>
                <a:cs typeface="Arial"/>
              </a:rPr>
              <a:t>         </a:t>
            </a:r>
            <a:r>
              <a:rPr lang="en-GB" sz="1400" b="1">
                <a:latin typeface="Arial"/>
                <a:cs typeface="Arial"/>
              </a:rPr>
              <a:t>           </a:t>
            </a:r>
            <a:r>
              <a:rPr lang="en-GB" sz="1400" b="1" kern="1200">
                <a:effectLst/>
                <a:latin typeface="Arial"/>
                <a:cs typeface="Arial"/>
              </a:rPr>
              <a:t>Three stars: </a:t>
            </a:r>
            <a:r>
              <a:rPr lang="en-GB" sz="1400">
                <a:latin typeface="Arial"/>
                <a:cs typeface="Arial"/>
              </a:rPr>
              <a:t>For</a:t>
            </a:r>
            <a:r>
              <a:rPr lang="en-GB" sz="1400" kern="1200">
                <a:effectLst/>
                <a:latin typeface="Arial"/>
                <a:cs typeface="Arial"/>
              </a:rPr>
              <a:t> young people who have the confidence and maturity to explore more challenging themes</a:t>
            </a:r>
            <a:r>
              <a:rPr lang="en-GB" sz="1400">
                <a:latin typeface="+mn-lt"/>
                <a:cs typeface="Arial"/>
              </a:rPr>
              <a:t>, concepts and ideas.</a:t>
            </a:r>
          </a:p>
          <a:p>
            <a:pPr>
              <a:spcBef>
                <a:spcPts val="900"/>
              </a:spcBef>
            </a:pPr>
            <a:r>
              <a:rPr lang="en-GB" sz="1400">
                <a:cs typeface="Arial"/>
              </a:rPr>
              <a:t>Always</a:t>
            </a:r>
            <a:r>
              <a:rPr lang="en-GB" sz="1400">
                <a:latin typeface="+mn-lt"/>
                <a:cs typeface="Arial"/>
              </a:rPr>
              <a:t> review content before you use it within your setting. The n</a:t>
            </a:r>
            <a:r>
              <a:rPr lang="en-GB" sz="1400">
                <a:cs typeface="Arial"/>
              </a:rPr>
              <a:t>otes linked to each slide provide guidance and extra information.</a:t>
            </a:r>
            <a:endParaRPr lang="en-GB" sz="1400">
              <a:latin typeface="+mn-lt"/>
              <a:cs typeface="Arial"/>
            </a:endParaRPr>
          </a:p>
        </p:txBody>
      </p:sp>
      <p:sp>
        <p:nvSpPr>
          <p:cNvPr id="7" name="Rounded Rectangle 6">
            <a:extLst>
              <a:ext uri="{FF2B5EF4-FFF2-40B4-BE49-F238E27FC236}">
                <a16:creationId xmlns:a16="http://schemas.microsoft.com/office/drawing/2014/main" id="{97BAEE9D-334C-29BA-A103-C8CF64032EB8}"/>
              </a:ext>
            </a:extLst>
          </p:cNvPr>
          <p:cNvSpPr/>
          <p:nvPr/>
        </p:nvSpPr>
        <p:spPr>
          <a:xfrm>
            <a:off x="4595876" y="2567500"/>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
        <p:nvSpPr>
          <p:cNvPr id="8" name="Rounded Rectangle 7">
            <a:extLst>
              <a:ext uri="{FF2B5EF4-FFF2-40B4-BE49-F238E27FC236}">
                <a16:creationId xmlns:a16="http://schemas.microsoft.com/office/drawing/2014/main" id="{B6DD46B0-1D0D-28A4-4E63-103DF80F39B8}"/>
              </a:ext>
            </a:extLst>
          </p:cNvPr>
          <p:cNvSpPr/>
          <p:nvPr/>
        </p:nvSpPr>
        <p:spPr>
          <a:xfrm>
            <a:off x="4595876" y="1665038"/>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grpSp>
        <p:nvGrpSpPr>
          <p:cNvPr id="9" name="Group 8">
            <a:extLst>
              <a:ext uri="{FF2B5EF4-FFF2-40B4-BE49-F238E27FC236}">
                <a16:creationId xmlns:a16="http://schemas.microsoft.com/office/drawing/2014/main" id="{753591CC-4BAE-7C37-AF11-B506BD115C09}"/>
              </a:ext>
            </a:extLst>
          </p:cNvPr>
          <p:cNvGrpSpPr/>
          <p:nvPr/>
        </p:nvGrpSpPr>
        <p:grpSpPr>
          <a:xfrm>
            <a:off x="5157006" y="4063644"/>
            <a:ext cx="244431" cy="211383"/>
            <a:chOff x="7714236" y="165280"/>
            <a:chExt cx="534414" cy="462159"/>
          </a:xfrm>
        </p:grpSpPr>
        <p:sp>
          <p:nvSpPr>
            <p:cNvPr id="10" name="Rounded Rectangle 9">
              <a:extLst>
                <a:ext uri="{FF2B5EF4-FFF2-40B4-BE49-F238E27FC236}">
                  <a16:creationId xmlns:a16="http://schemas.microsoft.com/office/drawing/2014/main" id="{FC41383F-84DE-0FD2-91BA-000227198371}"/>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1" name="5-point Star 10">
              <a:extLst>
                <a:ext uri="{FF2B5EF4-FFF2-40B4-BE49-F238E27FC236}">
                  <a16:creationId xmlns:a16="http://schemas.microsoft.com/office/drawing/2014/main" id="{26EFB22B-EE46-B8F9-33B4-8CB1DE06AF46}"/>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12" name="Group 11">
            <a:extLst>
              <a:ext uri="{FF2B5EF4-FFF2-40B4-BE49-F238E27FC236}">
                <a16:creationId xmlns:a16="http://schemas.microsoft.com/office/drawing/2014/main" id="{C2B566CA-83DB-94D3-4922-C6E99A125C8E}"/>
              </a:ext>
            </a:extLst>
          </p:cNvPr>
          <p:cNvGrpSpPr/>
          <p:nvPr/>
        </p:nvGrpSpPr>
        <p:grpSpPr>
          <a:xfrm>
            <a:off x="5167167" y="4613386"/>
            <a:ext cx="434668" cy="211383"/>
            <a:chOff x="7714236" y="673280"/>
            <a:chExt cx="950339" cy="462159"/>
          </a:xfrm>
        </p:grpSpPr>
        <p:sp>
          <p:nvSpPr>
            <p:cNvPr id="13" name="Rounded Rectangle 12">
              <a:extLst>
                <a:ext uri="{FF2B5EF4-FFF2-40B4-BE49-F238E27FC236}">
                  <a16:creationId xmlns:a16="http://schemas.microsoft.com/office/drawing/2014/main" id="{6F764E10-1028-DCB4-7F5E-9FB088EFBDC4}"/>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4" name="5-point Star 13">
              <a:extLst>
                <a:ext uri="{FF2B5EF4-FFF2-40B4-BE49-F238E27FC236}">
                  <a16:creationId xmlns:a16="http://schemas.microsoft.com/office/drawing/2014/main" id="{4F94FCDD-A2FA-DA86-F5CB-B486790D7263}"/>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5" name="5-point Star 14">
              <a:extLst>
                <a:ext uri="{FF2B5EF4-FFF2-40B4-BE49-F238E27FC236}">
                  <a16:creationId xmlns:a16="http://schemas.microsoft.com/office/drawing/2014/main" id="{AC9930C6-7EB8-A191-6274-AA550667B8B0}"/>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16" name="Group 15">
            <a:extLst>
              <a:ext uri="{FF2B5EF4-FFF2-40B4-BE49-F238E27FC236}">
                <a16:creationId xmlns:a16="http://schemas.microsoft.com/office/drawing/2014/main" id="{B27E1D01-A930-EB76-DF90-0165B2024C77}"/>
              </a:ext>
            </a:extLst>
          </p:cNvPr>
          <p:cNvGrpSpPr/>
          <p:nvPr/>
        </p:nvGrpSpPr>
        <p:grpSpPr>
          <a:xfrm>
            <a:off x="5157006" y="5143814"/>
            <a:ext cx="627809" cy="211383"/>
            <a:chOff x="7714236" y="1187630"/>
            <a:chExt cx="1372614" cy="462159"/>
          </a:xfrm>
        </p:grpSpPr>
        <p:sp>
          <p:nvSpPr>
            <p:cNvPr id="17" name="Rounded Rectangle 16">
              <a:extLst>
                <a:ext uri="{FF2B5EF4-FFF2-40B4-BE49-F238E27FC236}">
                  <a16:creationId xmlns:a16="http://schemas.microsoft.com/office/drawing/2014/main" id="{16010C84-10B2-640D-68BF-E9957177A820}"/>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8" name="5-point Star 17">
              <a:extLst>
                <a:ext uri="{FF2B5EF4-FFF2-40B4-BE49-F238E27FC236}">
                  <a16:creationId xmlns:a16="http://schemas.microsoft.com/office/drawing/2014/main" id="{4E5CA37A-51A4-62FD-C05F-240AA3037FF8}"/>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9" name="5-point Star 18">
              <a:extLst>
                <a:ext uri="{FF2B5EF4-FFF2-40B4-BE49-F238E27FC236}">
                  <a16:creationId xmlns:a16="http://schemas.microsoft.com/office/drawing/2014/main" id="{8AB26888-352B-B30F-456C-AA14877E3DA6}"/>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0" name="5-point Star 19">
              <a:extLst>
                <a:ext uri="{FF2B5EF4-FFF2-40B4-BE49-F238E27FC236}">
                  <a16:creationId xmlns:a16="http://schemas.microsoft.com/office/drawing/2014/main" id="{EEB4C4A6-8870-4156-C1F3-93648FB72DF4}"/>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966114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2BF6-5C5C-C911-FC9C-4FFF5AC7FCFB}"/>
              </a:ext>
            </a:extLst>
          </p:cNvPr>
          <p:cNvSpPr>
            <a:spLocks noGrp="1"/>
          </p:cNvSpPr>
          <p:nvPr>
            <p:ph type="title"/>
          </p:nvPr>
        </p:nvSpPr>
        <p:spPr>
          <a:xfrm>
            <a:off x="3989834" y="2191407"/>
            <a:ext cx="4212334" cy="2024501"/>
          </a:xfrm>
        </p:spPr>
        <p:txBody>
          <a:bodyPr/>
          <a:lstStyle/>
          <a:p>
            <a:r>
              <a:rPr lang="en-US"/>
              <a:t>Presentations for assemblies or group sessions</a:t>
            </a:r>
            <a:endParaRPr lang="en-GB"/>
          </a:p>
        </p:txBody>
      </p:sp>
      <p:sp>
        <p:nvSpPr>
          <p:cNvPr id="5" name="Rounded Rectangle 4">
            <a:extLst>
              <a:ext uri="{FF2B5EF4-FFF2-40B4-BE49-F238E27FC236}">
                <a16:creationId xmlns:a16="http://schemas.microsoft.com/office/drawing/2014/main" id="{25339AB5-71C9-88B6-A350-D0536E02B647}"/>
              </a:ext>
            </a:extLst>
          </p:cNvPr>
          <p:cNvSpPr/>
          <p:nvPr/>
        </p:nvSpPr>
        <p:spPr>
          <a:xfrm>
            <a:off x="5856478" y="2254188"/>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spTree>
    <p:extLst>
      <p:ext uri="{BB962C8B-B14F-4D97-AF65-F5344CB8AC3E}">
        <p14:creationId xmlns:p14="http://schemas.microsoft.com/office/powerpoint/2010/main" val="2403005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461F7-E664-D83C-BC24-9304A4B00B05}"/>
              </a:ext>
            </a:extLst>
          </p:cNvPr>
          <p:cNvSpPr>
            <a:spLocks noGrp="1"/>
          </p:cNvSpPr>
          <p:nvPr>
            <p:ph type="title"/>
          </p:nvPr>
        </p:nvSpPr>
        <p:spPr>
          <a:xfrm>
            <a:off x="479426" y="494158"/>
            <a:ext cx="4722447" cy="639837"/>
          </a:xfrm>
        </p:spPr>
        <p:txBody>
          <a:bodyPr/>
          <a:lstStyle/>
          <a:p>
            <a:r>
              <a:rPr lang="en-GB"/>
              <a:t>This month we are in…</a:t>
            </a:r>
          </a:p>
        </p:txBody>
      </p:sp>
      <p:pic>
        <p:nvPicPr>
          <p:cNvPr id="210" name="Graphic 209">
            <a:extLst>
              <a:ext uri="{FF2B5EF4-FFF2-40B4-BE49-F238E27FC236}">
                <a16:creationId xmlns:a16="http://schemas.microsoft.com/office/drawing/2014/main" id="{FD4FECCD-4344-5073-A33E-ED224ACACA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39244" y="4392608"/>
            <a:ext cx="116342" cy="45719"/>
          </a:xfrm>
          <a:prstGeom prst="rect">
            <a:avLst/>
          </a:prstGeom>
        </p:spPr>
      </p:pic>
      <p:grpSp>
        <p:nvGrpSpPr>
          <p:cNvPr id="208" name="Group 207">
            <a:extLst>
              <a:ext uri="{FF2B5EF4-FFF2-40B4-BE49-F238E27FC236}">
                <a16:creationId xmlns:a16="http://schemas.microsoft.com/office/drawing/2014/main" id="{E3AD18C2-159E-3F0E-6568-D4DE426EE618}"/>
              </a:ext>
            </a:extLst>
          </p:cNvPr>
          <p:cNvGrpSpPr/>
          <p:nvPr/>
        </p:nvGrpSpPr>
        <p:grpSpPr>
          <a:xfrm>
            <a:off x="1842851" y="1491916"/>
            <a:ext cx="8548682" cy="5085684"/>
            <a:chOff x="2365940" y="1543224"/>
            <a:chExt cx="7502503" cy="4463304"/>
          </a:xfrm>
          <a:solidFill>
            <a:schemeClr val="accent1"/>
          </a:solidFill>
        </p:grpSpPr>
        <p:grpSp>
          <p:nvGrpSpPr>
            <p:cNvPr id="4" name="Group 3">
              <a:extLst>
                <a:ext uri="{FF2B5EF4-FFF2-40B4-BE49-F238E27FC236}">
                  <a16:creationId xmlns:a16="http://schemas.microsoft.com/office/drawing/2014/main" id="{5E21A208-790B-4F52-5565-C6750091B40B}"/>
                </a:ext>
              </a:extLst>
            </p:cNvPr>
            <p:cNvGrpSpPr/>
            <p:nvPr/>
          </p:nvGrpSpPr>
          <p:grpSpPr>
            <a:xfrm>
              <a:off x="2365940" y="1813909"/>
              <a:ext cx="6839324" cy="4192619"/>
              <a:chOff x="3566987" y="2090281"/>
              <a:chExt cx="7219950" cy="4425950"/>
            </a:xfrm>
            <a:grpFill/>
          </p:grpSpPr>
          <p:sp>
            <p:nvSpPr>
              <p:cNvPr id="5" name="Freeform 259">
                <a:extLst>
                  <a:ext uri="{FF2B5EF4-FFF2-40B4-BE49-F238E27FC236}">
                    <a16:creationId xmlns:a16="http://schemas.microsoft.com/office/drawing/2014/main" id="{09A5C484-E9FC-B901-B625-9BE1BD08DBD1}"/>
                  </a:ext>
                </a:extLst>
              </p:cNvPr>
              <p:cNvSpPr>
                <a:spLocks/>
              </p:cNvSpPr>
              <p:nvPr/>
            </p:nvSpPr>
            <p:spPr bwMode="auto">
              <a:xfrm>
                <a:off x="8405687" y="5236706"/>
                <a:ext cx="150812" cy="349250"/>
              </a:xfrm>
              <a:custGeom>
                <a:avLst/>
                <a:gdLst>
                  <a:gd name="T0" fmla="*/ 6 w 126"/>
                  <a:gd name="T1" fmla="*/ 217 h 265"/>
                  <a:gd name="T2" fmla="*/ 0 w 126"/>
                  <a:gd name="T3" fmla="*/ 193 h 265"/>
                  <a:gd name="T4" fmla="*/ 12 w 126"/>
                  <a:gd name="T5" fmla="*/ 169 h 265"/>
                  <a:gd name="T6" fmla="*/ 24 w 126"/>
                  <a:gd name="T7" fmla="*/ 139 h 265"/>
                  <a:gd name="T8" fmla="*/ 12 w 126"/>
                  <a:gd name="T9" fmla="*/ 91 h 265"/>
                  <a:gd name="T10" fmla="*/ 30 w 126"/>
                  <a:gd name="T11" fmla="*/ 78 h 265"/>
                  <a:gd name="T12" fmla="*/ 54 w 126"/>
                  <a:gd name="T13" fmla="*/ 60 h 265"/>
                  <a:gd name="T14" fmla="*/ 78 w 126"/>
                  <a:gd name="T15" fmla="*/ 24 h 265"/>
                  <a:gd name="T16" fmla="*/ 108 w 126"/>
                  <a:gd name="T17" fmla="*/ 0 h 265"/>
                  <a:gd name="T18" fmla="*/ 126 w 126"/>
                  <a:gd name="T19" fmla="*/ 24 h 265"/>
                  <a:gd name="T20" fmla="*/ 126 w 126"/>
                  <a:gd name="T21" fmla="*/ 66 h 265"/>
                  <a:gd name="T22" fmla="*/ 126 w 126"/>
                  <a:gd name="T23" fmla="*/ 91 h 265"/>
                  <a:gd name="T24" fmla="*/ 78 w 126"/>
                  <a:gd name="T25" fmla="*/ 253 h 265"/>
                  <a:gd name="T26" fmla="*/ 54 w 126"/>
                  <a:gd name="T27" fmla="*/ 259 h 265"/>
                  <a:gd name="T28" fmla="*/ 30 w 126"/>
                  <a:gd name="T29" fmla="*/ 265 h 265"/>
                  <a:gd name="T30" fmla="*/ 6 w 126"/>
                  <a:gd name="T31" fmla="*/ 247 h 265"/>
                  <a:gd name="T32" fmla="*/ 6 w 126"/>
                  <a:gd name="T33" fmla="*/ 21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265"/>
                  <a:gd name="T53" fmla="*/ 126 w 126"/>
                  <a:gd name="T54" fmla="*/ 265 h 2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 name="Freeform 270">
                <a:extLst>
                  <a:ext uri="{FF2B5EF4-FFF2-40B4-BE49-F238E27FC236}">
                    <a16:creationId xmlns:a16="http://schemas.microsoft.com/office/drawing/2014/main" id="{DD4EC16D-A3C4-CA59-546E-8AF0448EB779}"/>
                  </a:ext>
                </a:extLst>
              </p:cNvPr>
              <p:cNvSpPr>
                <a:spLocks/>
              </p:cNvSpPr>
              <p:nvPr/>
            </p:nvSpPr>
            <p:spPr bwMode="auto">
              <a:xfrm>
                <a:off x="9605837" y="4806493"/>
                <a:ext cx="219075" cy="268288"/>
              </a:xfrm>
              <a:custGeom>
                <a:avLst/>
                <a:gdLst>
                  <a:gd name="T0" fmla="*/ 0 w 31"/>
                  <a:gd name="T1" fmla="*/ 0 h 34"/>
                  <a:gd name="T2" fmla="*/ 4 w 31"/>
                  <a:gd name="T3" fmla="*/ 0 h 34"/>
                  <a:gd name="T4" fmla="*/ 8 w 31"/>
                  <a:gd name="T5" fmla="*/ 6 h 34"/>
                  <a:gd name="T6" fmla="*/ 11 w 31"/>
                  <a:gd name="T7" fmla="*/ 8 h 34"/>
                  <a:gd name="T8" fmla="*/ 16 w 31"/>
                  <a:gd name="T9" fmla="*/ 10 h 34"/>
                  <a:gd name="T10" fmla="*/ 24 w 31"/>
                  <a:gd name="T11" fmla="*/ 17 h 34"/>
                  <a:gd name="T12" fmla="*/ 26 w 31"/>
                  <a:gd name="T13" fmla="*/ 20 h 34"/>
                  <a:gd name="T14" fmla="*/ 30 w 31"/>
                  <a:gd name="T15" fmla="*/ 25 h 34"/>
                  <a:gd name="T16" fmla="*/ 31 w 31"/>
                  <a:gd name="T17" fmla="*/ 31 h 34"/>
                  <a:gd name="T18" fmla="*/ 27 w 31"/>
                  <a:gd name="T19" fmla="*/ 34 h 34"/>
                  <a:gd name="T20" fmla="*/ 21 w 31"/>
                  <a:gd name="T21" fmla="*/ 29 h 34"/>
                  <a:gd name="T22" fmla="*/ 15 w 31"/>
                  <a:gd name="T23" fmla="*/ 26 h 34"/>
                  <a:gd name="T24" fmla="*/ 12 w 31"/>
                  <a:gd name="T25" fmla="*/ 18 h 34"/>
                  <a:gd name="T26" fmla="*/ 9 w 31"/>
                  <a:gd name="T27" fmla="*/ 16 h 34"/>
                  <a:gd name="T28" fmla="*/ 6 w 31"/>
                  <a:gd name="T29" fmla="*/ 12 h 34"/>
                  <a:gd name="T30" fmla="*/ 1 w 31"/>
                  <a:gd name="T31" fmla="*/ 8 h 34"/>
                  <a:gd name="T32" fmla="*/ 0 w 31"/>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4"/>
                  <a:gd name="T53" fmla="*/ 31 w 31"/>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 name="Freeform 271">
                <a:extLst>
                  <a:ext uri="{FF2B5EF4-FFF2-40B4-BE49-F238E27FC236}">
                    <a16:creationId xmlns:a16="http://schemas.microsoft.com/office/drawing/2014/main" id="{866B621D-8BFF-8C30-72DC-124E550B5EB5}"/>
                  </a:ext>
                </a:extLst>
              </p:cNvPr>
              <p:cNvSpPr>
                <a:spLocks/>
              </p:cNvSpPr>
              <p:nvPr/>
            </p:nvSpPr>
            <p:spPr bwMode="auto">
              <a:xfrm>
                <a:off x="9905874" y="4758868"/>
                <a:ext cx="204788" cy="268288"/>
              </a:xfrm>
              <a:custGeom>
                <a:avLst/>
                <a:gdLst>
                  <a:gd name="T0" fmla="*/ 12 w 174"/>
                  <a:gd name="T1" fmla="*/ 168 h 204"/>
                  <a:gd name="T2" fmla="*/ 0 w 174"/>
                  <a:gd name="T3" fmla="*/ 144 h 204"/>
                  <a:gd name="T4" fmla="*/ 0 w 174"/>
                  <a:gd name="T5" fmla="*/ 108 h 204"/>
                  <a:gd name="T6" fmla="*/ 12 w 174"/>
                  <a:gd name="T7" fmla="*/ 90 h 204"/>
                  <a:gd name="T8" fmla="*/ 36 w 174"/>
                  <a:gd name="T9" fmla="*/ 84 h 204"/>
                  <a:gd name="T10" fmla="*/ 60 w 174"/>
                  <a:gd name="T11" fmla="*/ 66 h 204"/>
                  <a:gd name="T12" fmla="*/ 96 w 174"/>
                  <a:gd name="T13" fmla="*/ 24 h 204"/>
                  <a:gd name="T14" fmla="*/ 138 w 174"/>
                  <a:gd name="T15" fmla="*/ 0 h 204"/>
                  <a:gd name="T16" fmla="*/ 162 w 174"/>
                  <a:gd name="T17" fmla="*/ 12 h 204"/>
                  <a:gd name="T18" fmla="*/ 174 w 174"/>
                  <a:gd name="T19" fmla="*/ 30 h 204"/>
                  <a:gd name="T20" fmla="*/ 156 w 174"/>
                  <a:gd name="T21" fmla="*/ 48 h 204"/>
                  <a:gd name="T22" fmla="*/ 150 w 174"/>
                  <a:gd name="T23" fmla="*/ 66 h 204"/>
                  <a:gd name="T24" fmla="*/ 156 w 174"/>
                  <a:gd name="T25" fmla="*/ 90 h 204"/>
                  <a:gd name="T26" fmla="*/ 174 w 174"/>
                  <a:gd name="T27" fmla="*/ 108 h 204"/>
                  <a:gd name="T28" fmla="*/ 156 w 174"/>
                  <a:gd name="T29" fmla="*/ 120 h 204"/>
                  <a:gd name="T30" fmla="*/ 150 w 174"/>
                  <a:gd name="T31" fmla="*/ 132 h 204"/>
                  <a:gd name="T32" fmla="*/ 138 w 174"/>
                  <a:gd name="T33" fmla="*/ 150 h 204"/>
                  <a:gd name="T34" fmla="*/ 126 w 174"/>
                  <a:gd name="T35" fmla="*/ 168 h 204"/>
                  <a:gd name="T36" fmla="*/ 114 w 174"/>
                  <a:gd name="T37" fmla="*/ 198 h 204"/>
                  <a:gd name="T38" fmla="*/ 90 w 174"/>
                  <a:gd name="T39" fmla="*/ 204 h 204"/>
                  <a:gd name="T40" fmla="*/ 72 w 174"/>
                  <a:gd name="T41" fmla="*/ 192 h 204"/>
                  <a:gd name="T42" fmla="*/ 42 w 174"/>
                  <a:gd name="T43" fmla="*/ 192 h 204"/>
                  <a:gd name="T44" fmla="*/ 24 w 174"/>
                  <a:gd name="T45" fmla="*/ 192 h 204"/>
                  <a:gd name="T46" fmla="*/ 12 w 174"/>
                  <a:gd name="T47" fmla="*/ 168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
                  <a:gd name="T73" fmla="*/ 0 h 204"/>
                  <a:gd name="T74" fmla="*/ 174 w 174"/>
                  <a:gd name="T75" fmla="*/ 204 h 2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 name="Freeform 274">
                <a:extLst>
                  <a:ext uri="{FF2B5EF4-FFF2-40B4-BE49-F238E27FC236}">
                    <a16:creationId xmlns:a16="http://schemas.microsoft.com/office/drawing/2014/main" id="{32A2A94F-F421-5E68-0D26-4940E9979540}"/>
                  </a:ext>
                </a:extLst>
              </p:cNvPr>
              <p:cNvSpPr>
                <a:spLocks/>
              </p:cNvSpPr>
              <p:nvPr/>
            </p:nvSpPr>
            <p:spPr bwMode="auto">
              <a:xfrm>
                <a:off x="10110662" y="4898568"/>
                <a:ext cx="127000" cy="176213"/>
              </a:xfrm>
              <a:custGeom>
                <a:avLst/>
                <a:gdLst>
                  <a:gd name="T0" fmla="*/ 12 w 108"/>
                  <a:gd name="T1" fmla="*/ 126 h 132"/>
                  <a:gd name="T2" fmla="*/ 12 w 108"/>
                  <a:gd name="T3" fmla="*/ 108 h 132"/>
                  <a:gd name="T4" fmla="*/ 0 w 108"/>
                  <a:gd name="T5" fmla="*/ 84 h 132"/>
                  <a:gd name="T6" fmla="*/ 6 w 108"/>
                  <a:gd name="T7" fmla="*/ 66 h 132"/>
                  <a:gd name="T8" fmla="*/ 24 w 108"/>
                  <a:gd name="T9" fmla="*/ 24 h 132"/>
                  <a:gd name="T10" fmla="*/ 36 w 108"/>
                  <a:gd name="T11" fmla="*/ 12 h 132"/>
                  <a:gd name="T12" fmla="*/ 66 w 108"/>
                  <a:gd name="T13" fmla="*/ 6 h 132"/>
                  <a:gd name="T14" fmla="*/ 108 w 108"/>
                  <a:gd name="T15" fmla="*/ 0 h 132"/>
                  <a:gd name="T16" fmla="*/ 108 w 108"/>
                  <a:gd name="T17" fmla="*/ 12 h 132"/>
                  <a:gd name="T18" fmla="*/ 90 w 108"/>
                  <a:gd name="T19" fmla="*/ 12 h 132"/>
                  <a:gd name="T20" fmla="*/ 54 w 108"/>
                  <a:gd name="T21" fmla="*/ 24 h 132"/>
                  <a:gd name="T22" fmla="*/ 42 w 108"/>
                  <a:gd name="T23" fmla="*/ 42 h 132"/>
                  <a:gd name="T24" fmla="*/ 84 w 108"/>
                  <a:gd name="T25" fmla="*/ 42 h 132"/>
                  <a:gd name="T26" fmla="*/ 90 w 108"/>
                  <a:gd name="T27" fmla="*/ 60 h 132"/>
                  <a:gd name="T28" fmla="*/ 78 w 108"/>
                  <a:gd name="T29" fmla="*/ 66 h 132"/>
                  <a:gd name="T30" fmla="*/ 66 w 108"/>
                  <a:gd name="T31" fmla="*/ 78 h 132"/>
                  <a:gd name="T32" fmla="*/ 90 w 108"/>
                  <a:gd name="T33" fmla="*/ 102 h 132"/>
                  <a:gd name="T34" fmla="*/ 96 w 108"/>
                  <a:gd name="T35" fmla="*/ 126 h 132"/>
                  <a:gd name="T36" fmla="*/ 72 w 108"/>
                  <a:gd name="T37" fmla="*/ 126 h 132"/>
                  <a:gd name="T38" fmla="*/ 54 w 108"/>
                  <a:gd name="T39" fmla="*/ 108 h 132"/>
                  <a:gd name="T40" fmla="*/ 36 w 108"/>
                  <a:gd name="T41" fmla="*/ 84 h 132"/>
                  <a:gd name="T42" fmla="*/ 36 w 108"/>
                  <a:gd name="T43" fmla="*/ 114 h 132"/>
                  <a:gd name="T44" fmla="*/ 36 w 108"/>
                  <a:gd name="T45" fmla="*/ 132 h 132"/>
                  <a:gd name="T46" fmla="*/ 12 w 108"/>
                  <a:gd name="T47" fmla="*/ 126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32"/>
                  <a:gd name="T74" fmla="*/ 108 w 108"/>
                  <a:gd name="T75" fmla="*/ 132 h 1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 name="Freeform 275">
                <a:extLst>
                  <a:ext uri="{FF2B5EF4-FFF2-40B4-BE49-F238E27FC236}">
                    <a16:creationId xmlns:a16="http://schemas.microsoft.com/office/drawing/2014/main" id="{E4B7F811-088D-2D24-1223-95FF62D25BD7}"/>
                  </a:ext>
                </a:extLst>
              </p:cNvPr>
              <p:cNvSpPr>
                <a:spLocks/>
              </p:cNvSpPr>
              <p:nvPr/>
            </p:nvSpPr>
            <p:spPr bwMode="auto">
              <a:xfrm>
                <a:off x="9820149" y="5097006"/>
                <a:ext cx="239713" cy="61912"/>
              </a:xfrm>
              <a:custGeom>
                <a:avLst/>
                <a:gdLst>
                  <a:gd name="T0" fmla="*/ 0 w 34"/>
                  <a:gd name="T1" fmla="*/ 1 h 8"/>
                  <a:gd name="T2" fmla="*/ 9 w 34"/>
                  <a:gd name="T3" fmla="*/ 0 h 8"/>
                  <a:gd name="T4" fmla="*/ 16 w 34"/>
                  <a:gd name="T5" fmla="*/ 0 h 8"/>
                  <a:gd name="T6" fmla="*/ 20 w 34"/>
                  <a:gd name="T7" fmla="*/ 1 h 8"/>
                  <a:gd name="T8" fmla="*/ 23 w 34"/>
                  <a:gd name="T9" fmla="*/ 3 h 8"/>
                  <a:gd name="T10" fmla="*/ 31 w 34"/>
                  <a:gd name="T11" fmla="*/ 5 h 8"/>
                  <a:gd name="T12" fmla="*/ 34 w 34"/>
                  <a:gd name="T13" fmla="*/ 8 h 8"/>
                  <a:gd name="T14" fmla="*/ 26 w 34"/>
                  <a:gd name="T15" fmla="*/ 7 h 8"/>
                  <a:gd name="T16" fmla="*/ 19 w 34"/>
                  <a:gd name="T17" fmla="*/ 6 h 8"/>
                  <a:gd name="T18" fmla="*/ 8 w 34"/>
                  <a:gd name="T19" fmla="*/ 4 h 8"/>
                  <a:gd name="T20" fmla="*/ 0 w 34"/>
                  <a:gd name="T21" fmla="*/ 1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8"/>
                  <a:gd name="T35" fmla="*/ 34 w 3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 name="Freeform 277">
                <a:extLst>
                  <a:ext uri="{FF2B5EF4-FFF2-40B4-BE49-F238E27FC236}">
                    <a16:creationId xmlns:a16="http://schemas.microsoft.com/office/drawing/2014/main" id="{E5AB1969-6EE5-48D8-BA3D-4648C9552655}"/>
                  </a:ext>
                </a:extLst>
              </p:cNvPr>
              <p:cNvSpPr>
                <a:spLocks/>
              </p:cNvSpPr>
              <p:nvPr/>
            </p:nvSpPr>
            <p:spPr bwMode="auto">
              <a:xfrm>
                <a:off x="5425949" y="4360406"/>
                <a:ext cx="250825" cy="79375"/>
              </a:xfrm>
              <a:custGeom>
                <a:avLst/>
                <a:gdLst>
                  <a:gd name="T0" fmla="*/ 2 w 35"/>
                  <a:gd name="T1" fmla="*/ 1 h 10"/>
                  <a:gd name="T2" fmla="*/ 8 w 35"/>
                  <a:gd name="T3" fmla="*/ 0 h 10"/>
                  <a:gd name="T4" fmla="*/ 19 w 35"/>
                  <a:gd name="T5" fmla="*/ 0 h 10"/>
                  <a:gd name="T6" fmla="*/ 26 w 35"/>
                  <a:gd name="T7" fmla="*/ 3 h 10"/>
                  <a:gd name="T8" fmla="*/ 28 w 35"/>
                  <a:gd name="T9" fmla="*/ 6 h 10"/>
                  <a:gd name="T10" fmla="*/ 33 w 35"/>
                  <a:gd name="T11" fmla="*/ 7 h 10"/>
                  <a:gd name="T12" fmla="*/ 35 w 35"/>
                  <a:gd name="T13" fmla="*/ 9 h 10"/>
                  <a:gd name="T14" fmla="*/ 33 w 35"/>
                  <a:gd name="T15" fmla="*/ 10 h 10"/>
                  <a:gd name="T16" fmla="*/ 25 w 35"/>
                  <a:gd name="T17" fmla="*/ 10 h 10"/>
                  <a:gd name="T18" fmla="*/ 23 w 35"/>
                  <a:gd name="T19" fmla="*/ 8 h 10"/>
                  <a:gd name="T20" fmla="*/ 21 w 35"/>
                  <a:gd name="T21" fmla="*/ 5 h 10"/>
                  <a:gd name="T22" fmla="*/ 15 w 35"/>
                  <a:gd name="T23" fmla="*/ 4 h 10"/>
                  <a:gd name="T24" fmla="*/ 9 w 35"/>
                  <a:gd name="T25" fmla="*/ 4 h 10"/>
                  <a:gd name="T26" fmla="*/ 5 w 35"/>
                  <a:gd name="T27" fmla="*/ 4 h 10"/>
                  <a:gd name="T28" fmla="*/ 0 w 35"/>
                  <a:gd name="T29" fmla="*/ 3 h 10"/>
                  <a:gd name="T30" fmla="*/ 2 w 35"/>
                  <a:gd name="T31" fmla="*/ 1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10"/>
                  <a:gd name="T50" fmla="*/ 35 w 35"/>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 name="Freeform 278">
                <a:extLst>
                  <a:ext uri="{FF2B5EF4-FFF2-40B4-BE49-F238E27FC236}">
                    <a16:creationId xmlns:a16="http://schemas.microsoft.com/office/drawing/2014/main" id="{2E22531B-7FCA-65C3-D329-55EE04A314EB}"/>
                  </a:ext>
                </a:extLst>
              </p:cNvPr>
              <p:cNvSpPr>
                <a:spLocks/>
              </p:cNvSpPr>
              <p:nvPr/>
            </p:nvSpPr>
            <p:spPr bwMode="auto">
              <a:xfrm>
                <a:off x="5676774" y="4447718"/>
                <a:ext cx="155575" cy="49213"/>
              </a:xfrm>
              <a:custGeom>
                <a:avLst/>
                <a:gdLst>
                  <a:gd name="T0" fmla="*/ 24 w 132"/>
                  <a:gd name="T1" fmla="*/ 0 h 36"/>
                  <a:gd name="T2" fmla="*/ 24 w 132"/>
                  <a:gd name="T3" fmla="*/ 12 h 36"/>
                  <a:gd name="T4" fmla="*/ 0 w 132"/>
                  <a:gd name="T5" fmla="*/ 18 h 36"/>
                  <a:gd name="T6" fmla="*/ 30 w 132"/>
                  <a:gd name="T7" fmla="*/ 30 h 36"/>
                  <a:gd name="T8" fmla="*/ 42 w 132"/>
                  <a:gd name="T9" fmla="*/ 36 h 36"/>
                  <a:gd name="T10" fmla="*/ 66 w 132"/>
                  <a:gd name="T11" fmla="*/ 36 h 36"/>
                  <a:gd name="T12" fmla="*/ 84 w 132"/>
                  <a:gd name="T13" fmla="*/ 24 h 36"/>
                  <a:gd name="T14" fmla="*/ 132 w 132"/>
                  <a:gd name="T15" fmla="*/ 30 h 36"/>
                  <a:gd name="T16" fmla="*/ 108 w 132"/>
                  <a:gd name="T17" fmla="*/ 18 h 36"/>
                  <a:gd name="T18" fmla="*/ 72 w 132"/>
                  <a:gd name="T19" fmla="*/ 0 h 36"/>
                  <a:gd name="T20" fmla="*/ 24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
                  <a:gd name="T34" fmla="*/ 0 h 36"/>
                  <a:gd name="T35" fmla="*/ 132 w 132"/>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 name="Freeform 282">
                <a:extLst>
                  <a:ext uri="{FF2B5EF4-FFF2-40B4-BE49-F238E27FC236}">
                    <a16:creationId xmlns:a16="http://schemas.microsoft.com/office/drawing/2014/main" id="{F594306C-BD52-4A49-6541-FF7634F8D739}"/>
                  </a:ext>
                </a:extLst>
              </p:cNvPr>
              <p:cNvSpPr>
                <a:spLocks/>
              </p:cNvSpPr>
              <p:nvPr/>
            </p:nvSpPr>
            <p:spPr bwMode="auto">
              <a:xfrm>
                <a:off x="8358062" y="3939718"/>
                <a:ext cx="34925" cy="7938"/>
              </a:xfrm>
              <a:custGeom>
                <a:avLst/>
                <a:gdLst>
                  <a:gd name="T0" fmla="*/ 24 w 30"/>
                  <a:gd name="T1" fmla="*/ 0 h 6"/>
                  <a:gd name="T2" fmla="*/ 30 w 30"/>
                  <a:gd name="T3" fmla="*/ 0 h 6"/>
                  <a:gd name="T4" fmla="*/ 0 w 30"/>
                  <a:gd name="T5" fmla="*/ 6 h 6"/>
                  <a:gd name="T6" fmla="*/ 24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24" y="0"/>
                    </a:moveTo>
                    <a:lnTo>
                      <a:pt x="30" y="0"/>
                    </a:lnTo>
                    <a:lnTo>
                      <a:pt x="0" y="6"/>
                    </a:lnTo>
                    <a:lnTo>
                      <a:pt x="24"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 name="Rectangle 283">
                <a:extLst>
                  <a:ext uri="{FF2B5EF4-FFF2-40B4-BE49-F238E27FC236}">
                    <a16:creationId xmlns:a16="http://schemas.microsoft.com/office/drawing/2014/main" id="{C3ACC361-5370-48D5-7F12-2E6188266CE9}"/>
                  </a:ext>
                </a:extLst>
              </p:cNvPr>
              <p:cNvSpPr>
                <a:spLocks noChangeArrowheads="1"/>
              </p:cNvSpPr>
              <p:nvPr/>
            </p:nvSpPr>
            <p:spPr bwMode="auto">
              <a:xfrm>
                <a:off x="8231062" y="4174668"/>
                <a:ext cx="0" cy="3175"/>
              </a:xfrm>
              <a:prstGeom prst="rect">
                <a:avLst/>
              </a:prstGeom>
              <a:grpFill/>
              <a:ln w="6350">
                <a:solidFill>
                  <a:schemeClr val="accent4"/>
                </a:solidFill>
                <a:miter lim="800000"/>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 name="Freeform 285">
                <a:extLst>
                  <a:ext uri="{FF2B5EF4-FFF2-40B4-BE49-F238E27FC236}">
                    <a16:creationId xmlns:a16="http://schemas.microsoft.com/office/drawing/2014/main" id="{E4369D2E-1CC1-6B6A-AC77-F772CE932C1A}"/>
                  </a:ext>
                </a:extLst>
              </p:cNvPr>
              <p:cNvSpPr>
                <a:spLocks/>
              </p:cNvSpPr>
              <p:nvPr/>
            </p:nvSpPr>
            <p:spPr bwMode="auto">
              <a:xfrm>
                <a:off x="8221537" y="3939718"/>
                <a:ext cx="163512" cy="147638"/>
              </a:xfrm>
              <a:custGeom>
                <a:avLst/>
                <a:gdLst>
                  <a:gd name="T0" fmla="*/ 25 w 139"/>
                  <a:gd name="T1" fmla="*/ 114 h 114"/>
                  <a:gd name="T2" fmla="*/ 61 w 139"/>
                  <a:gd name="T3" fmla="*/ 96 h 114"/>
                  <a:gd name="T4" fmla="*/ 73 w 139"/>
                  <a:gd name="T5" fmla="*/ 90 h 114"/>
                  <a:gd name="T6" fmla="*/ 115 w 139"/>
                  <a:gd name="T7" fmla="*/ 66 h 114"/>
                  <a:gd name="T8" fmla="*/ 127 w 139"/>
                  <a:gd name="T9" fmla="*/ 24 h 114"/>
                  <a:gd name="T10" fmla="*/ 139 w 139"/>
                  <a:gd name="T11" fmla="*/ 6 h 114"/>
                  <a:gd name="T12" fmla="*/ 139 w 139"/>
                  <a:gd name="T13" fmla="*/ 0 h 114"/>
                  <a:gd name="T14" fmla="*/ 115 w 139"/>
                  <a:gd name="T15" fmla="*/ 6 h 114"/>
                  <a:gd name="T16" fmla="*/ 49 w 139"/>
                  <a:gd name="T17" fmla="*/ 12 h 114"/>
                  <a:gd name="T18" fmla="*/ 37 w 139"/>
                  <a:gd name="T19" fmla="*/ 6 h 114"/>
                  <a:gd name="T20" fmla="*/ 19 w 139"/>
                  <a:gd name="T21" fmla="*/ 24 h 114"/>
                  <a:gd name="T22" fmla="*/ 19 w 139"/>
                  <a:gd name="T23" fmla="*/ 24 h 114"/>
                  <a:gd name="T24" fmla="*/ 25 w 139"/>
                  <a:gd name="T25" fmla="*/ 48 h 114"/>
                  <a:gd name="T26" fmla="*/ 0 w 139"/>
                  <a:gd name="T27" fmla="*/ 102 h 114"/>
                  <a:gd name="T28" fmla="*/ 13 w 139"/>
                  <a:gd name="T29" fmla="*/ 102 h 114"/>
                  <a:gd name="T30" fmla="*/ 25 w 139"/>
                  <a:gd name="T31" fmla="*/ 114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114"/>
                  <a:gd name="T50" fmla="*/ 139 w 139"/>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5" name="Freeform 286">
                <a:extLst>
                  <a:ext uri="{FF2B5EF4-FFF2-40B4-BE49-F238E27FC236}">
                    <a16:creationId xmlns:a16="http://schemas.microsoft.com/office/drawing/2014/main" id="{26076CBE-37D1-326D-7AB2-FB7E2816F6D6}"/>
                  </a:ext>
                </a:extLst>
              </p:cNvPr>
              <p:cNvSpPr>
                <a:spLocks/>
              </p:cNvSpPr>
              <p:nvPr/>
            </p:nvSpPr>
            <p:spPr bwMode="auto">
              <a:xfrm>
                <a:off x="8199312" y="4057193"/>
                <a:ext cx="115887" cy="117475"/>
              </a:xfrm>
              <a:custGeom>
                <a:avLst/>
                <a:gdLst>
                  <a:gd name="T0" fmla="*/ 91 w 97"/>
                  <a:gd name="T1" fmla="*/ 24 h 90"/>
                  <a:gd name="T2" fmla="*/ 91 w 97"/>
                  <a:gd name="T3" fmla="*/ 0 h 90"/>
                  <a:gd name="T4" fmla="*/ 79 w 97"/>
                  <a:gd name="T5" fmla="*/ 6 h 90"/>
                  <a:gd name="T6" fmla="*/ 43 w 97"/>
                  <a:gd name="T7" fmla="*/ 24 h 90"/>
                  <a:gd name="T8" fmla="*/ 31 w 97"/>
                  <a:gd name="T9" fmla="*/ 12 h 90"/>
                  <a:gd name="T10" fmla="*/ 18 w 97"/>
                  <a:gd name="T11" fmla="*/ 12 h 90"/>
                  <a:gd name="T12" fmla="*/ 12 w 97"/>
                  <a:gd name="T13" fmla="*/ 18 h 90"/>
                  <a:gd name="T14" fmla="*/ 0 w 97"/>
                  <a:gd name="T15" fmla="*/ 42 h 90"/>
                  <a:gd name="T16" fmla="*/ 18 w 97"/>
                  <a:gd name="T17" fmla="*/ 90 h 90"/>
                  <a:gd name="T18" fmla="*/ 25 w 97"/>
                  <a:gd name="T19" fmla="*/ 90 h 90"/>
                  <a:gd name="T20" fmla="*/ 25 w 97"/>
                  <a:gd name="T21" fmla="*/ 90 h 90"/>
                  <a:gd name="T22" fmla="*/ 25 w 97"/>
                  <a:gd name="T23" fmla="*/ 90 h 90"/>
                  <a:gd name="T24" fmla="*/ 37 w 97"/>
                  <a:gd name="T25" fmla="*/ 90 h 90"/>
                  <a:gd name="T26" fmla="*/ 49 w 97"/>
                  <a:gd name="T27" fmla="*/ 78 h 90"/>
                  <a:gd name="T28" fmla="*/ 67 w 97"/>
                  <a:gd name="T29" fmla="*/ 78 h 90"/>
                  <a:gd name="T30" fmla="*/ 73 w 97"/>
                  <a:gd name="T31" fmla="*/ 66 h 90"/>
                  <a:gd name="T32" fmla="*/ 61 w 97"/>
                  <a:gd name="T33" fmla="*/ 36 h 90"/>
                  <a:gd name="T34" fmla="*/ 85 w 97"/>
                  <a:gd name="T35" fmla="*/ 30 h 90"/>
                  <a:gd name="T36" fmla="*/ 97 w 97"/>
                  <a:gd name="T37" fmla="*/ 24 h 90"/>
                  <a:gd name="T38" fmla="*/ 91 w 97"/>
                  <a:gd name="T39" fmla="*/ 24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90"/>
                  <a:gd name="T62" fmla="*/ 97 w 97"/>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6" name="Freeform 287">
                <a:extLst>
                  <a:ext uri="{FF2B5EF4-FFF2-40B4-BE49-F238E27FC236}">
                    <a16:creationId xmlns:a16="http://schemas.microsoft.com/office/drawing/2014/main" id="{D9A463D7-3D34-D4F0-39E6-DB5C71BB34AB}"/>
                  </a:ext>
                </a:extLst>
              </p:cNvPr>
              <p:cNvSpPr>
                <a:spLocks/>
              </p:cNvSpPr>
              <p:nvPr/>
            </p:nvSpPr>
            <p:spPr bwMode="auto">
              <a:xfrm>
                <a:off x="8199312" y="4057193"/>
                <a:ext cx="115887" cy="117475"/>
              </a:xfrm>
              <a:custGeom>
                <a:avLst/>
                <a:gdLst>
                  <a:gd name="T0" fmla="*/ 91 w 97"/>
                  <a:gd name="T1" fmla="*/ 24 h 90"/>
                  <a:gd name="T2" fmla="*/ 91 w 97"/>
                  <a:gd name="T3" fmla="*/ 0 h 90"/>
                  <a:gd name="T4" fmla="*/ 79 w 97"/>
                  <a:gd name="T5" fmla="*/ 6 h 90"/>
                  <a:gd name="T6" fmla="*/ 43 w 97"/>
                  <a:gd name="T7" fmla="*/ 24 h 90"/>
                  <a:gd name="T8" fmla="*/ 31 w 97"/>
                  <a:gd name="T9" fmla="*/ 12 h 90"/>
                  <a:gd name="T10" fmla="*/ 18 w 97"/>
                  <a:gd name="T11" fmla="*/ 12 h 90"/>
                  <a:gd name="T12" fmla="*/ 12 w 97"/>
                  <a:gd name="T13" fmla="*/ 18 h 90"/>
                  <a:gd name="T14" fmla="*/ 0 w 97"/>
                  <a:gd name="T15" fmla="*/ 42 h 90"/>
                  <a:gd name="T16" fmla="*/ 18 w 97"/>
                  <a:gd name="T17" fmla="*/ 90 h 90"/>
                  <a:gd name="T18" fmla="*/ 25 w 97"/>
                  <a:gd name="T19" fmla="*/ 90 h 90"/>
                  <a:gd name="T20" fmla="*/ 25 w 97"/>
                  <a:gd name="T21" fmla="*/ 90 h 90"/>
                  <a:gd name="T22" fmla="*/ 25 w 97"/>
                  <a:gd name="T23" fmla="*/ 90 h 90"/>
                  <a:gd name="T24" fmla="*/ 37 w 97"/>
                  <a:gd name="T25" fmla="*/ 90 h 90"/>
                  <a:gd name="T26" fmla="*/ 49 w 97"/>
                  <a:gd name="T27" fmla="*/ 78 h 90"/>
                  <a:gd name="T28" fmla="*/ 67 w 97"/>
                  <a:gd name="T29" fmla="*/ 78 h 90"/>
                  <a:gd name="T30" fmla="*/ 73 w 97"/>
                  <a:gd name="T31" fmla="*/ 66 h 90"/>
                  <a:gd name="T32" fmla="*/ 61 w 97"/>
                  <a:gd name="T33" fmla="*/ 36 h 90"/>
                  <a:gd name="T34" fmla="*/ 85 w 97"/>
                  <a:gd name="T35" fmla="*/ 30 h 90"/>
                  <a:gd name="T36" fmla="*/ 97 w 97"/>
                  <a:gd name="T37" fmla="*/ 24 h 90"/>
                  <a:gd name="T38" fmla="*/ 91 w 97"/>
                  <a:gd name="T39" fmla="*/ 24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90"/>
                  <a:gd name="T62" fmla="*/ 97 w 97"/>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7" name="Freeform 288">
                <a:extLst>
                  <a:ext uri="{FF2B5EF4-FFF2-40B4-BE49-F238E27FC236}">
                    <a16:creationId xmlns:a16="http://schemas.microsoft.com/office/drawing/2014/main" id="{6EBFE432-D19C-7BF5-5348-8D8D462107E6}"/>
                  </a:ext>
                </a:extLst>
              </p:cNvPr>
              <p:cNvSpPr>
                <a:spLocks/>
              </p:cNvSpPr>
              <p:nvPr/>
            </p:nvSpPr>
            <p:spPr bwMode="auto">
              <a:xfrm>
                <a:off x="8596187" y="4277856"/>
                <a:ext cx="107950" cy="77787"/>
              </a:xfrm>
              <a:custGeom>
                <a:avLst/>
                <a:gdLst>
                  <a:gd name="T0" fmla="*/ 18 w 90"/>
                  <a:gd name="T1" fmla="*/ 48 h 60"/>
                  <a:gd name="T2" fmla="*/ 66 w 90"/>
                  <a:gd name="T3" fmla="*/ 60 h 60"/>
                  <a:gd name="T4" fmla="*/ 78 w 90"/>
                  <a:gd name="T5" fmla="*/ 30 h 60"/>
                  <a:gd name="T6" fmla="*/ 90 w 90"/>
                  <a:gd name="T7" fmla="*/ 24 h 60"/>
                  <a:gd name="T8" fmla="*/ 84 w 90"/>
                  <a:gd name="T9" fmla="*/ 0 h 60"/>
                  <a:gd name="T10" fmla="*/ 30 w 90"/>
                  <a:gd name="T11" fmla="*/ 18 h 60"/>
                  <a:gd name="T12" fmla="*/ 6 w 90"/>
                  <a:gd name="T13" fmla="*/ 6 h 60"/>
                  <a:gd name="T14" fmla="*/ 0 w 90"/>
                  <a:gd name="T15" fmla="*/ 24 h 60"/>
                  <a:gd name="T16" fmla="*/ 18 w 90"/>
                  <a:gd name="T17" fmla="*/ 48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60"/>
                  <a:gd name="T29" fmla="*/ 90 w 90"/>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60">
                    <a:moveTo>
                      <a:pt x="18" y="48"/>
                    </a:moveTo>
                    <a:lnTo>
                      <a:pt x="66" y="60"/>
                    </a:lnTo>
                    <a:lnTo>
                      <a:pt x="78" y="30"/>
                    </a:lnTo>
                    <a:lnTo>
                      <a:pt x="90" y="24"/>
                    </a:lnTo>
                    <a:lnTo>
                      <a:pt x="84" y="0"/>
                    </a:lnTo>
                    <a:lnTo>
                      <a:pt x="30" y="18"/>
                    </a:lnTo>
                    <a:lnTo>
                      <a:pt x="6" y="6"/>
                    </a:lnTo>
                    <a:lnTo>
                      <a:pt x="0" y="24"/>
                    </a:lnTo>
                    <a:lnTo>
                      <a:pt x="18" y="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8" name="Freeform 289">
                <a:extLst>
                  <a:ext uri="{FF2B5EF4-FFF2-40B4-BE49-F238E27FC236}">
                    <a16:creationId xmlns:a16="http://schemas.microsoft.com/office/drawing/2014/main" id="{DDAFEEA2-D80F-929B-4E9B-351E326EE2CC}"/>
                  </a:ext>
                </a:extLst>
              </p:cNvPr>
              <p:cNvSpPr>
                <a:spLocks/>
              </p:cNvSpPr>
              <p:nvPr/>
            </p:nvSpPr>
            <p:spPr bwMode="auto">
              <a:xfrm>
                <a:off x="8612062" y="4308018"/>
                <a:ext cx="171450" cy="219075"/>
              </a:xfrm>
              <a:custGeom>
                <a:avLst/>
                <a:gdLst>
                  <a:gd name="T0" fmla="*/ 9 w 24"/>
                  <a:gd name="T1" fmla="*/ 6 h 28"/>
                  <a:gd name="T2" fmla="*/ 10 w 24"/>
                  <a:gd name="T3" fmla="*/ 6 h 28"/>
                  <a:gd name="T4" fmla="*/ 9 w 24"/>
                  <a:gd name="T5" fmla="*/ 13 h 28"/>
                  <a:gd name="T6" fmla="*/ 4 w 24"/>
                  <a:gd name="T7" fmla="*/ 17 h 28"/>
                  <a:gd name="T8" fmla="*/ 0 w 24"/>
                  <a:gd name="T9" fmla="*/ 18 h 28"/>
                  <a:gd name="T10" fmla="*/ 1 w 24"/>
                  <a:gd name="T11" fmla="*/ 21 h 28"/>
                  <a:gd name="T12" fmla="*/ 4 w 24"/>
                  <a:gd name="T13" fmla="*/ 28 h 28"/>
                  <a:gd name="T14" fmla="*/ 11 w 24"/>
                  <a:gd name="T15" fmla="*/ 23 h 28"/>
                  <a:gd name="T16" fmla="*/ 17 w 24"/>
                  <a:gd name="T17" fmla="*/ 15 h 28"/>
                  <a:gd name="T18" fmla="*/ 20 w 24"/>
                  <a:gd name="T19" fmla="*/ 11 h 28"/>
                  <a:gd name="T20" fmla="*/ 24 w 24"/>
                  <a:gd name="T21" fmla="*/ 7 h 28"/>
                  <a:gd name="T22" fmla="*/ 16 w 24"/>
                  <a:gd name="T23" fmla="*/ 1 h 28"/>
                  <a:gd name="T24" fmla="*/ 13 w 24"/>
                  <a:gd name="T25" fmla="*/ 0 h 28"/>
                  <a:gd name="T26" fmla="*/ 13 w 24"/>
                  <a:gd name="T27" fmla="*/ 0 h 28"/>
                  <a:gd name="T28" fmla="*/ 11 w 24"/>
                  <a:gd name="T29" fmla="*/ 1 h 28"/>
                  <a:gd name="T30" fmla="*/ 9 w 24"/>
                  <a:gd name="T31" fmla="*/ 6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8"/>
                  <a:gd name="T50" fmla="*/ 24 w 24"/>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9" name="Freeform 290">
                <a:extLst>
                  <a:ext uri="{FF2B5EF4-FFF2-40B4-BE49-F238E27FC236}">
                    <a16:creationId xmlns:a16="http://schemas.microsoft.com/office/drawing/2014/main" id="{58B329ED-F864-3D2D-E50F-3636F7034D9B}"/>
                  </a:ext>
                </a:extLst>
              </p:cNvPr>
              <p:cNvSpPr>
                <a:spLocks/>
              </p:cNvSpPr>
              <p:nvPr/>
            </p:nvSpPr>
            <p:spPr bwMode="auto">
              <a:xfrm>
                <a:off x="8400924" y="4450893"/>
                <a:ext cx="239713" cy="165100"/>
              </a:xfrm>
              <a:custGeom>
                <a:avLst/>
                <a:gdLst>
                  <a:gd name="T0" fmla="*/ 30 w 34"/>
                  <a:gd name="T1" fmla="*/ 0 h 21"/>
                  <a:gd name="T2" fmla="*/ 18 w 34"/>
                  <a:gd name="T3" fmla="*/ 4 h 21"/>
                  <a:gd name="T4" fmla="*/ 14 w 34"/>
                  <a:gd name="T5" fmla="*/ 7 h 21"/>
                  <a:gd name="T6" fmla="*/ 3 w 34"/>
                  <a:gd name="T7" fmla="*/ 7 h 21"/>
                  <a:gd name="T8" fmla="*/ 0 w 34"/>
                  <a:gd name="T9" fmla="*/ 8 h 21"/>
                  <a:gd name="T10" fmla="*/ 1 w 34"/>
                  <a:gd name="T11" fmla="*/ 12 h 21"/>
                  <a:gd name="T12" fmla="*/ 5 w 34"/>
                  <a:gd name="T13" fmla="*/ 21 h 21"/>
                  <a:gd name="T14" fmla="*/ 12 w 34"/>
                  <a:gd name="T15" fmla="*/ 19 h 21"/>
                  <a:gd name="T16" fmla="*/ 15 w 34"/>
                  <a:gd name="T17" fmla="*/ 19 h 21"/>
                  <a:gd name="T18" fmla="*/ 19 w 34"/>
                  <a:gd name="T19" fmla="*/ 15 h 21"/>
                  <a:gd name="T20" fmla="*/ 25 w 34"/>
                  <a:gd name="T21" fmla="*/ 13 h 21"/>
                  <a:gd name="T22" fmla="*/ 34 w 34"/>
                  <a:gd name="T23" fmla="*/ 10 h 21"/>
                  <a:gd name="T24" fmla="*/ 31 w 34"/>
                  <a:gd name="T25" fmla="*/ 3 h 21"/>
                  <a:gd name="T26" fmla="*/ 30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21"/>
                  <a:gd name="T44" fmla="*/ 34 w 34"/>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0" name="Freeform 291">
                <a:extLst>
                  <a:ext uri="{FF2B5EF4-FFF2-40B4-BE49-F238E27FC236}">
                    <a16:creationId xmlns:a16="http://schemas.microsoft.com/office/drawing/2014/main" id="{23811B5B-BA67-1A59-9D2A-365A222EAFCB}"/>
                  </a:ext>
                </a:extLst>
              </p:cNvPr>
              <p:cNvSpPr>
                <a:spLocks/>
              </p:cNvSpPr>
              <p:nvPr/>
            </p:nvSpPr>
            <p:spPr bwMode="auto">
              <a:xfrm>
                <a:off x="8231062" y="4087356"/>
                <a:ext cx="446087" cy="425450"/>
              </a:xfrm>
              <a:custGeom>
                <a:avLst/>
                <a:gdLst>
                  <a:gd name="T0" fmla="*/ 63 w 63"/>
                  <a:gd name="T1" fmla="*/ 34 h 54"/>
                  <a:gd name="T2" fmla="*/ 55 w 63"/>
                  <a:gd name="T3" fmla="*/ 32 h 54"/>
                  <a:gd name="T4" fmla="*/ 52 w 63"/>
                  <a:gd name="T5" fmla="*/ 28 h 54"/>
                  <a:gd name="T6" fmla="*/ 53 w 63"/>
                  <a:gd name="T7" fmla="*/ 25 h 54"/>
                  <a:gd name="T8" fmla="*/ 52 w 63"/>
                  <a:gd name="T9" fmla="*/ 25 h 54"/>
                  <a:gd name="T10" fmla="*/ 48 w 63"/>
                  <a:gd name="T11" fmla="*/ 23 h 54"/>
                  <a:gd name="T12" fmla="*/ 46 w 63"/>
                  <a:gd name="T13" fmla="*/ 17 h 54"/>
                  <a:gd name="T14" fmla="*/ 42 w 63"/>
                  <a:gd name="T15" fmla="*/ 13 h 54"/>
                  <a:gd name="T16" fmla="*/ 42 w 63"/>
                  <a:gd name="T17" fmla="*/ 12 h 54"/>
                  <a:gd name="T18" fmla="*/ 39 w 63"/>
                  <a:gd name="T19" fmla="*/ 12 h 54"/>
                  <a:gd name="T20" fmla="*/ 36 w 63"/>
                  <a:gd name="T21" fmla="*/ 10 h 54"/>
                  <a:gd name="T22" fmla="*/ 28 w 63"/>
                  <a:gd name="T23" fmla="*/ 9 h 54"/>
                  <a:gd name="T24" fmla="*/ 25 w 63"/>
                  <a:gd name="T25" fmla="*/ 6 h 54"/>
                  <a:gd name="T26" fmla="*/ 15 w 63"/>
                  <a:gd name="T27" fmla="*/ 1 h 54"/>
                  <a:gd name="T28" fmla="*/ 11 w 63"/>
                  <a:gd name="T29" fmla="*/ 0 h 54"/>
                  <a:gd name="T30" fmla="*/ 12 w 63"/>
                  <a:gd name="T31" fmla="*/ 0 h 54"/>
                  <a:gd name="T32" fmla="*/ 10 w 63"/>
                  <a:gd name="T33" fmla="*/ 1 h 54"/>
                  <a:gd name="T34" fmla="*/ 6 w 63"/>
                  <a:gd name="T35" fmla="*/ 2 h 54"/>
                  <a:gd name="T36" fmla="*/ 8 w 63"/>
                  <a:gd name="T37" fmla="*/ 7 h 54"/>
                  <a:gd name="T38" fmla="*/ 7 w 63"/>
                  <a:gd name="T39" fmla="*/ 9 h 54"/>
                  <a:gd name="T40" fmla="*/ 4 w 63"/>
                  <a:gd name="T41" fmla="*/ 9 h 54"/>
                  <a:gd name="T42" fmla="*/ 2 w 63"/>
                  <a:gd name="T43" fmla="*/ 11 h 54"/>
                  <a:gd name="T44" fmla="*/ 0 w 63"/>
                  <a:gd name="T45" fmla="*/ 11 h 54"/>
                  <a:gd name="T46" fmla="*/ 2 w 63"/>
                  <a:gd name="T47" fmla="*/ 15 h 54"/>
                  <a:gd name="T48" fmla="*/ 9 w 63"/>
                  <a:gd name="T49" fmla="*/ 29 h 54"/>
                  <a:gd name="T50" fmla="*/ 13 w 63"/>
                  <a:gd name="T51" fmla="*/ 33 h 54"/>
                  <a:gd name="T52" fmla="*/ 15 w 63"/>
                  <a:gd name="T53" fmla="*/ 39 h 54"/>
                  <a:gd name="T54" fmla="*/ 17 w 63"/>
                  <a:gd name="T55" fmla="*/ 46 h 54"/>
                  <a:gd name="T56" fmla="*/ 24 w 63"/>
                  <a:gd name="T57" fmla="*/ 53 h 54"/>
                  <a:gd name="T58" fmla="*/ 24 w 63"/>
                  <a:gd name="T59" fmla="*/ 54 h 54"/>
                  <a:gd name="T60" fmla="*/ 27 w 63"/>
                  <a:gd name="T61" fmla="*/ 53 h 54"/>
                  <a:gd name="T62" fmla="*/ 38 w 63"/>
                  <a:gd name="T63" fmla="*/ 53 h 54"/>
                  <a:gd name="T64" fmla="*/ 42 w 63"/>
                  <a:gd name="T65" fmla="*/ 50 h 54"/>
                  <a:gd name="T66" fmla="*/ 54 w 63"/>
                  <a:gd name="T67" fmla="*/ 46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54"/>
                  <a:gd name="T104" fmla="*/ 63 w 63"/>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1" name="Freeform 292">
                <a:extLst>
                  <a:ext uri="{FF2B5EF4-FFF2-40B4-BE49-F238E27FC236}">
                    <a16:creationId xmlns:a16="http://schemas.microsoft.com/office/drawing/2014/main" id="{6EF3A718-7C35-5A95-0F4F-85E42AA7FC2C}"/>
                  </a:ext>
                </a:extLst>
              </p:cNvPr>
              <p:cNvSpPr>
                <a:spLocks/>
              </p:cNvSpPr>
              <p:nvPr/>
            </p:nvSpPr>
            <p:spPr bwMode="auto">
              <a:xfrm>
                <a:off x="8612062" y="4355643"/>
                <a:ext cx="71437" cy="95250"/>
              </a:xfrm>
              <a:custGeom>
                <a:avLst/>
                <a:gdLst>
                  <a:gd name="T0" fmla="*/ 0 w 10"/>
                  <a:gd name="T1" fmla="*/ 12 h 12"/>
                  <a:gd name="T2" fmla="*/ 4 w 10"/>
                  <a:gd name="T3" fmla="*/ 11 h 12"/>
                  <a:gd name="T4" fmla="*/ 9 w 10"/>
                  <a:gd name="T5" fmla="*/ 7 h 12"/>
                  <a:gd name="T6" fmla="*/ 10 w 10"/>
                  <a:gd name="T7" fmla="*/ 0 h 12"/>
                  <a:gd name="T8" fmla="*/ 9 w 10"/>
                  <a:gd name="T9" fmla="*/ 0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2" name="Freeform 293">
                <a:extLst>
                  <a:ext uri="{FF2B5EF4-FFF2-40B4-BE49-F238E27FC236}">
                    <a16:creationId xmlns:a16="http://schemas.microsoft.com/office/drawing/2014/main" id="{BFAA36AA-4CBB-FBEB-F737-473371576F7E}"/>
                  </a:ext>
                </a:extLst>
              </p:cNvPr>
              <p:cNvSpPr>
                <a:spLocks/>
              </p:cNvSpPr>
              <p:nvPr/>
            </p:nvSpPr>
            <p:spPr bwMode="auto">
              <a:xfrm>
                <a:off x="8307262" y="3930193"/>
                <a:ext cx="225425" cy="254000"/>
              </a:xfrm>
              <a:custGeom>
                <a:avLst/>
                <a:gdLst>
                  <a:gd name="T0" fmla="*/ 168 w 192"/>
                  <a:gd name="T1" fmla="*/ 120 h 192"/>
                  <a:gd name="T2" fmla="*/ 132 w 192"/>
                  <a:gd name="T3" fmla="*/ 90 h 192"/>
                  <a:gd name="T4" fmla="*/ 132 w 192"/>
                  <a:gd name="T5" fmla="*/ 66 h 192"/>
                  <a:gd name="T6" fmla="*/ 138 w 192"/>
                  <a:gd name="T7" fmla="*/ 42 h 192"/>
                  <a:gd name="T8" fmla="*/ 114 w 192"/>
                  <a:gd name="T9" fmla="*/ 6 h 192"/>
                  <a:gd name="T10" fmla="*/ 102 w 192"/>
                  <a:gd name="T11" fmla="*/ 0 h 192"/>
                  <a:gd name="T12" fmla="*/ 72 w 192"/>
                  <a:gd name="T13" fmla="*/ 6 h 192"/>
                  <a:gd name="T14" fmla="*/ 66 w 192"/>
                  <a:gd name="T15" fmla="*/ 6 h 192"/>
                  <a:gd name="T16" fmla="*/ 66 w 192"/>
                  <a:gd name="T17" fmla="*/ 12 h 192"/>
                  <a:gd name="T18" fmla="*/ 54 w 192"/>
                  <a:gd name="T19" fmla="*/ 30 h 192"/>
                  <a:gd name="T20" fmla="*/ 42 w 192"/>
                  <a:gd name="T21" fmla="*/ 72 h 192"/>
                  <a:gd name="T22" fmla="*/ 0 w 192"/>
                  <a:gd name="T23" fmla="*/ 96 h 192"/>
                  <a:gd name="T24" fmla="*/ 0 w 192"/>
                  <a:gd name="T25" fmla="*/ 120 h 192"/>
                  <a:gd name="T26" fmla="*/ 24 w 192"/>
                  <a:gd name="T27" fmla="*/ 126 h 192"/>
                  <a:gd name="T28" fmla="*/ 84 w 192"/>
                  <a:gd name="T29" fmla="*/ 156 h 192"/>
                  <a:gd name="T30" fmla="*/ 102 w 192"/>
                  <a:gd name="T31" fmla="*/ 174 h 192"/>
                  <a:gd name="T32" fmla="*/ 150 w 192"/>
                  <a:gd name="T33" fmla="*/ 180 h 192"/>
                  <a:gd name="T34" fmla="*/ 168 w 192"/>
                  <a:gd name="T35" fmla="*/ 192 h 192"/>
                  <a:gd name="T36" fmla="*/ 186 w 192"/>
                  <a:gd name="T37" fmla="*/ 192 h 192"/>
                  <a:gd name="T38" fmla="*/ 180 w 192"/>
                  <a:gd name="T39" fmla="*/ 180 h 192"/>
                  <a:gd name="T40" fmla="*/ 192 w 192"/>
                  <a:gd name="T41" fmla="*/ 174 h 192"/>
                  <a:gd name="T42" fmla="*/ 180 w 192"/>
                  <a:gd name="T43" fmla="*/ 150 h 192"/>
                  <a:gd name="T44" fmla="*/ 168 w 192"/>
                  <a:gd name="T45" fmla="*/ 120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2"/>
                  <a:gd name="T70" fmla="*/ 0 h 192"/>
                  <a:gd name="T71" fmla="*/ 192 w 192"/>
                  <a:gd name="T72" fmla="*/ 192 h 1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3" name="Freeform 294">
                <a:extLst>
                  <a:ext uri="{FF2B5EF4-FFF2-40B4-BE49-F238E27FC236}">
                    <a16:creationId xmlns:a16="http://schemas.microsoft.com/office/drawing/2014/main" id="{7FE8FADC-CC96-5FF6-3E20-3F7638AAFE91}"/>
                  </a:ext>
                </a:extLst>
              </p:cNvPr>
              <p:cNvSpPr>
                <a:spLocks/>
              </p:cNvSpPr>
              <p:nvPr/>
            </p:nvSpPr>
            <p:spPr bwMode="auto">
              <a:xfrm>
                <a:off x="8435849" y="3861931"/>
                <a:ext cx="425450" cy="431800"/>
              </a:xfrm>
              <a:custGeom>
                <a:avLst/>
                <a:gdLst>
                  <a:gd name="T0" fmla="*/ 53 w 60"/>
                  <a:gd name="T1" fmla="*/ 38 h 55"/>
                  <a:gd name="T2" fmla="*/ 53 w 60"/>
                  <a:gd name="T3" fmla="*/ 38 h 55"/>
                  <a:gd name="T4" fmla="*/ 55 w 60"/>
                  <a:gd name="T5" fmla="*/ 32 h 55"/>
                  <a:gd name="T6" fmla="*/ 51 w 60"/>
                  <a:gd name="T7" fmla="*/ 30 h 55"/>
                  <a:gd name="T8" fmla="*/ 51 w 60"/>
                  <a:gd name="T9" fmla="*/ 25 h 55"/>
                  <a:gd name="T10" fmla="*/ 52 w 60"/>
                  <a:gd name="T11" fmla="*/ 21 h 55"/>
                  <a:gd name="T12" fmla="*/ 53 w 60"/>
                  <a:gd name="T13" fmla="*/ 12 h 55"/>
                  <a:gd name="T14" fmla="*/ 49 w 60"/>
                  <a:gd name="T15" fmla="*/ 11 h 55"/>
                  <a:gd name="T16" fmla="*/ 45 w 60"/>
                  <a:gd name="T17" fmla="*/ 8 h 55"/>
                  <a:gd name="T18" fmla="*/ 40 w 60"/>
                  <a:gd name="T19" fmla="*/ 5 h 55"/>
                  <a:gd name="T20" fmla="*/ 36 w 60"/>
                  <a:gd name="T21" fmla="*/ 6 h 55"/>
                  <a:gd name="T22" fmla="*/ 31 w 60"/>
                  <a:gd name="T23" fmla="*/ 8 h 55"/>
                  <a:gd name="T24" fmla="*/ 30 w 60"/>
                  <a:gd name="T25" fmla="*/ 10 h 55"/>
                  <a:gd name="T26" fmla="*/ 26 w 60"/>
                  <a:gd name="T27" fmla="*/ 11 h 55"/>
                  <a:gd name="T28" fmla="*/ 22 w 60"/>
                  <a:gd name="T29" fmla="*/ 11 h 55"/>
                  <a:gd name="T30" fmla="*/ 19 w 60"/>
                  <a:gd name="T31" fmla="*/ 9 h 55"/>
                  <a:gd name="T32" fmla="*/ 15 w 60"/>
                  <a:gd name="T33" fmla="*/ 9 h 55"/>
                  <a:gd name="T34" fmla="*/ 15 w 60"/>
                  <a:gd name="T35" fmla="*/ 6 h 55"/>
                  <a:gd name="T36" fmla="*/ 12 w 60"/>
                  <a:gd name="T37" fmla="*/ 4 h 55"/>
                  <a:gd name="T38" fmla="*/ 12 w 60"/>
                  <a:gd name="T39" fmla="*/ 2 h 55"/>
                  <a:gd name="T40" fmla="*/ 10 w 60"/>
                  <a:gd name="T41" fmla="*/ 0 h 55"/>
                  <a:gd name="T42" fmla="*/ 6 w 60"/>
                  <a:gd name="T43" fmla="*/ 3 h 55"/>
                  <a:gd name="T44" fmla="*/ 3 w 60"/>
                  <a:gd name="T45" fmla="*/ 2 h 55"/>
                  <a:gd name="T46" fmla="*/ 0 w 60"/>
                  <a:gd name="T47" fmla="*/ 0 h 55"/>
                  <a:gd name="T48" fmla="*/ 0 w 60"/>
                  <a:gd name="T49" fmla="*/ 0 h 55"/>
                  <a:gd name="T50" fmla="*/ 0 w 60"/>
                  <a:gd name="T51" fmla="*/ 7 h 55"/>
                  <a:gd name="T52" fmla="*/ 1 w 60"/>
                  <a:gd name="T53" fmla="*/ 10 h 55"/>
                  <a:gd name="T54" fmla="*/ 1 w 60"/>
                  <a:gd name="T55" fmla="*/ 10 h 55"/>
                  <a:gd name="T56" fmla="*/ 5 w 60"/>
                  <a:gd name="T57" fmla="*/ 16 h 55"/>
                  <a:gd name="T58" fmla="*/ 4 w 60"/>
                  <a:gd name="T59" fmla="*/ 20 h 55"/>
                  <a:gd name="T60" fmla="*/ 4 w 60"/>
                  <a:gd name="T61" fmla="*/ 24 h 55"/>
                  <a:gd name="T62" fmla="*/ 10 w 60"/>
                  <a:gd name="T63" fmla="*/ 29 h 55"/>
                  <a:gd name="T64" fmla="*/ 12 w 60"/>
                  <a:gd name="T65" fmla="*/ 34 h 55"/>
                  <a:gd name="T66" fmla="*/ 14 w 60"/>
                  <a:gd name="T67" fmla="*/ 38 h 55"/>
                  <a:gd name="T68" fmla="*/ 15 w 60"/>
                  <a:gd name="T69" fmla="*/ 36 h 55"/>
                  <a:gd name="T70" fmla="*/ 19 w 60"/>
                  <a:gd name="T71" fmla="*/ 39 h 55"/>
                  <a:gd name="T72" fmla="*/ 23 w 60"/>
                  <a:gd name="T73" fmla="*/ 44 h 55"/>
                  <a:gd name="T74" fmla="*/ 28 w 60"/>
                  <a:gd name="T75" fmla="*/ 48 h 55"/>
                  <a:gd name="T76" fmla="*/ 34 w 60"/>
                  <a:gd name="T77" fmla="*/ 49 h 55"/>
                  <a:gd name="T78" fmla="*/ 39 w 60"/>
                  <a:gd name="T79" fmla="*/ 48 h 55"/>
                  <a:gd name="T80" fmla="*/ 42 w 60"/>
                  <a:gd name="T81" fmla="*/ 52 h 55"/>
                  <a:gd name="T82" fmla="*/ 53 w 60"/>
                  <a:gd name="T83" fmla="*/ 55 h 55"/>
                  <a:gd name="T84" fmla="*/ 55 w 60"/>
                  <a:gd name="T85" fmla="*/ 55 h 55"/>
                  <a:gd name="T86" fmla="*/ 55 w 60"/>
                  <a:gd name="T87" fmla="*/ 51 h 55"/>
                  <a:gd name="T88" fmla="*/ 60 w 60"/>
                  <a:gd name="T89" fmla="*/ 49 h 55"/>
                  <a:gd name="T90" fmla="*/ 59 w 60"/>
                  <a:gd name="T91" fmla="*/ 46 h 55"/>
                  <a:gd name="T92" fmla="*/ 58 w 60"/>
                  <a:gd name="T93" fmla="*/ 44 h 55"/>
                  <a:gd name="T94" fmla="*/ 54 w 60"/>
                  <a:gd name="T95" fmla="*/ 40 h 55"/>
                  <a:gd name="T96" fmla="*/ 53 w 60"/>
                  <a:gd name="T97" fmla="*/ 38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55"/>
                  <a:gd name="T149" fmla="*/ 60 w 60"/>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4" name="Freeform 295">
                <a:extLst>
                  <a:ext uri="{FF2B5EF4-FFF2-40B4-BE49-F238E27FC236}">
                    <a16:creationId xmlns:a16="http://schemas.microsoft.com/office/drawing/2014/main" id="{9CB7B891-BCD4-B8C0-A6C8-EEEC22C9D509}"/>
                  </a:ext>
                </a:extLst>
              </p:cNvPr>
              <p:cNvSpPr>
                <a:spLocks/>
              </p:cNvSpPr>
              <p:nvPr/>
            </p:nvSpPr>
            <p:spPr bwMode="auto">
              <a:xfrm>
                <a:off x="8812087" y="3947656"/>
                <a:ext cx="368300" cy="385762"/>
              </a:xfrm>
              <a:custGeom>
                <a:avLst/>
                <a:gdLst>
                  <a:gd name="T0" fmla="*/ 28 w 52"/>
                  <a:gd name="T1" fmla="*/ 47 h 49"/>
                  <a:gd name="T2" fmla="*/ 32 w 52"/>
                  <a:gd name="T3" fmla="*/ 45 h 49"/>
                  <a:gd name="T4" fmla="*/ 29 w 52"/>
                  <a:gd name="T5" fmla="*/ 41 h 49"/>
                  <a:gd name="T6" fmla="*/ 27 w 52"/>
                  <a:gd name="T7" fmla="*/ 37 h 49"/>
                  <a:gd name="T8" fmla="*/ 30 w 52"/>
                  <a:gd name="T9" fmla="*/ 34 h 49"/>
                  <a:gd name="T10" fmla="*/ 34 w 52"/>
                  <a:gd name="T11" fmla="*/ 34 h 49"/>
                  <a:gd name="T12" fmla="*/ 40 w 52"/>
                  <a:gd name="T13" fmla="*/ 25 h 49"/>
                  <a:gd name="T14" fmla="*/ 42 w 52"/>
                  <a:gd name="T15" fmla="*/ 21 h 49"/>
                  <a:gd name="T16" fmla="*/ 44 w 52"/>
                  <a:gd name="T17" fmla="*/ 16 h 49"/>
                  <a:gd name="T18" fmla="*/ 41 w 52"/>
                  <a:gd name="T19" fmla="*/ 14 h 49"/>
                  <a:gd name="T20" fmla="*/ 41 w 52"/>
                  <a:gd name="T21" fmla="*/ 9 h 49"/>
                  <a:gd name="T22" fmla="*/ 52 w 52"/>
                  <a:gd name="T23" fmla="*/ 7 h 49"/>
                  <a:gd name="T24" fmla="*/ 51 w 52"/>
                  <a:gd name="T25" fmla="*/ 6 h 49"/>
                  <a:gd name="T26" fmla="*/ 47 w 52"/>
                  <a:gd name="T27" fmla="*/ 1 h 49"/>
                  <a:gd name="T28" fmla="*/ 44 w 52"/>
                  <a:gd name="T29" fmla="*/ 0 h 49"/>
                  <a:gd name="T30" fmla="*/ 37 w 52"/>
                  <a:gd name="T31" fmla="*/ 1 h 49"/>
                  <a:gd name="T32" fmla="*/ 32 w 52"/>
                  <a:gd name="T33" fmla="*/ 3 h 49"/>
                  <a:gd name="T34" fmla="*/ 32 w 52"/>
                  <a:gd name="T35" fmla="*/ 6 h 49"/>
                  <a:gd name="T36" fmla="*/ 30 w 52"/>
                  <a:gd name="T37" fmla="*/ 11 h 49"/>
                  <a:gd name="T38" fmla="*/ 28 w 52"/>
                  <a:gd name="T39" fmla="*/ 12 h 49"/>
                  <a:gd name="T40" fmla="*/ 28 w 52"/>
                  <a:gd name="T41" fmla="*/ 14 h 49"/>
                  <a:gd name="T42" fmla="*/ 27 w 52"/>
                  <a:gd name="T43" fmla="*/ 15 h 49"/>
                  <a:gd name="T44" fmla="*/ 26 w 52"/>
                  <a:gd name="T45" fmla="*/ 19 h 49"/>
                  <a:gd name="T46" fmla="*/ 20 w 52"/>
                  <a:gd name="T47" fmla="*/ 21 h 49"/>
                  <a:gd name="T48" fmla="*/ 17 w 52"/>
                  <a:gd name="T49" fmla="*/ 23 h 49"/>
                  <a:gd name="T50" fmla="*/ 14 w 52"/>
                  <a:gd name="T51" fmla="*/ 28 h 49"/>
                  <a:gd name="T52" fmla="*/ 8 w 52"/>
                  <a:gd name="T53" fmla="*/ 28 h 49"/>
                  <a:gd name="T54" fmla="*/ 4 w 52"/>
                  <a:gd name="T55" fmla="*/ 27 h 49"/>
                  <a:gd name="T56" fmla="*/ 0 w 52"/>
                  <a:gd name="T57" fmla="*/ 27 h 49"/>
                  <a:gd name="T58" fmla="*/ 1 w 52"/>
                  <a:gd name="T59" fmla="*/ 29 h 49"/>
                  <a:gd name="T60" fmla="*/ 5 w 52"/>
                  <a:gd name="T61" fmla="*/ 33 h 49"/>
                  <a:gd name="T62" fmla="*/ 6 w 52"/>
                  <a:gd name="T63" fmla="*/ 35 h 49"/>
                  <a:gd name="T64" fmla="*/ 7 w 52"/>
                  <a:gd name="T65" fmla="*/ 38 h 49"/>
                  <a:gd name="T66" fmla="*/ 2 w 52"/>
                  <a:gd name="T67" fmla="*/ 40 h 49"/>
                  <a:gd name="T68" fmla="*/ 2 w 52"/>
                  <a:gd name="T69" fmla="*/ 44 h 49"/>
                  <a:gd name="T70" fmla="*/ 7 w 52"/>
                  <a:gd name="T71" fmla="*/ 43 h 49"/>
                  <a:gd name="T72" fmla="*/ 18 w 52"/>
                  <a:gd name="T73" fmla="*/ 43 h 49"/>
                  <a:gd name="T74" fmla="*/ 22 w 52"/>
                  <a:gd name="T75" fmla="*/ 49 h 49"/>
                  <a:gd name="T76" fmla="*/ 24 w 52"/>
                  <a:gd name="T77" fmla="*/ 48 h 49"/>
                  <a:gd name="T78" fmla="*/ 28 w 52"/>
                  <a:gd name="T79" fmla="*/ 47 h 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2"/>
                  <a:gd name="T121" fmla="*/ 0 h 49"/>
                  <a:gd name="T122" fmla="*/ 52 w 52"/>
                  <a:gd name="T123" fmla="*/ 49 h 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2" h="49">
                    <a:moveTo>
                      <a:pt x="28" y="47"/>
                    </a:moveTo>
                    <a:cubicBezTo>
                      <a:pt x="32" y="45"/>
                      <a:pt x="32" y="45"/>
                      <a:pt x="32" y="45"/>
                    </a:cubicBezTo>
                    <a:cubicBezTo>
                      <a:pt x="29" y="41"/>
                      <a:pt x="29" y="41"/>
                      <a:pt x="29" y="41"/>
                    </a:cubicBezTo>
                    <a:cubicBezTo>
                      <a:pt x="27" y="37"/>
                      <a:pt x="27" y="37"/>
                      <a:pt x="27" y="37"/>
                    </a:cubicBezTo>
                    <a:cubicBezTo>
                      <a:pt x="30" y="34"/>
                      <a:pt x="30" y="34"/>
                      <a:pt x="30" y="34"/>
                    </a:cubicBezTo>
                    <a:cubicBezTo>
                      <a:pt x="34" y="34"/>
                      <a:pt x="34" y="34"/>
                      <a:pt x="34" y="34"/>
                    </a:cubicBezTo>
                    <a:cubicBezTo>
                      <a:pt x="40" y="25"/>
                      <a:pt x="40" y="25"/>
                      <a:pt x="40" y="25"/>
                    </a:cubicBezTo>
                    <a:cubicBezTo>
                      <a:pt x="42" y="21"/>
                      <a:pt x="42" y="21"/>
                      <a:pt x="42" y="21"/>
                    </a:cubicBezTo>
                    <a:cubicBezTo>
                      <a:pt x="44" y="16"/>
                      <a:pt x="44" y="16"/>
                      <a:pt x="44" y="16"/>
                    </a:cubicBezTo>
                    <a:cubicBezTo>
                      <a:pt x="41" y="14"/>
                      <a:pt x="41" y="14"/>
                      <a:pt x="41" y="14"/>
                    </a:cubicBezTo>
                    <a:cubicBezTo>
                      <a:pt x="41" y="9"/>
                      <a:pt x="41" y="9"/>
                      <a:pt x="41" y="9"/>
                    </a:cubicBezTo>
                    <a:cubicBezTo>
                      <a:pt x="52" y="7"/>
                      <a:pt x="52" y="7"/>
                      <a:pt x="52" y="7"/>
                    </a:cubicBezTo>
                    <a:cubicBezTo>
                      <a:pt x="51" y="6"/>
                      <a:pt x="51" y="6"/>
                      <a:pt x="51" y="6"/>
                    </a:cubicBezTo>
                    <a:cubicBezTo>
                      <a:pt x="47" y="1"/>
                      <a:pt x="47" y="1"/>
                      <a:pt x="47" y="1"/>
                    </a:cubicBezTo>
                    <a:cubicBezTo>
                      <a:pt x="44" y="0"/>
                      <a:pt x="44" y="0"/>
                      <a:pt x="44" y="0"/>
                    </a:cubicBezTo>
                    <a:cubicBezTo>
                      <a:pt x="37" y="1"/>
                      <a:pt x="37" y="1"/>
                      <a:pt x="37" y="1"/>
                    </a:cubicBezTo>
                    <a:cubicBezTo>
                      <a:pt x="32" y="3"/>
                      <a:pt x="32" y="3"/>
                      <a:pt x="32" y="3"/>
                    </a:cubicBezTo>
                    <a:cubicBezTo>
                      <a:pt x="32" y="6"/>
                      <a:pt x="32" y="6"/>
                      <a:pt x="32" y="6"/>
                    </a:cubicBezTo>
                    <a:cubicBezTo>
                      <a:pt x="32" y="6"/>
                      <a:pt x="31" y="11"/>
                      <a:pt x="30" y="11"/>
                    </a:cubicBezTo>
                    <a:cubicBezTo>
                      <a:pt x="30" y="11"/>
                      <a:pt x="28" y="12"/>
                      <a:pt x="28" y="12"/>
                    </a:cubicBezTo>
                    <a:cubicBezTo>
                      <a:pt x="28" y="14"/>
                      <a:pt x="28" y="14"/>
                      <a:pt x="28" y="14"/>
                    </a:cubicBezTo>
                    <a:cubicBezTo>
                      <a:pt x="27" y="15"/>
                      <a:pt x="27" y="15"/>
                      <a:pt x="27" y="15"/>
                    </a:cubicBezTo>
                    <a:cubicBezTo>
                      <a:pt x="26" y="19"/>
                      <a:pt x="26" y="19"/>
                      <a:pt x="26" y="19"/>
                    </a:cubicBezTo>
                    <a:cubicBezTo>
                      <a:pt x="26" y="19"/>
                      <a:pt x="21" y="21"/>
                      <a:pt x="20" y="21"/>
                    </a:cubicBezTo>
                    <a:cubicBezTo>
                      <a:pt x="20" y="21"/>
                      <a:pt x="17" y="23"/>
                      <a:pt x="17" y="23"/>
                    </a:cubicBezTo>
                    <a:cubicBezTo>
                      <a:pt x="14" y="28"/>
                      <a:pt x="14" y="28"/>
                      <a:pt x="14" y="28"/>
                    </a:cubicBezTo>
                    <a:cubicBezTo>
                      <a:pt x="14" y="28"/>
                      <a:pt x="9" y="28"/>
                      <a:pt x="8" y="28"/>
                    </a:cubicBezTo>
                    <a:cubicBezTo>
                      <a:pt x="7" y="28"/>
                      <a:pt x="4" y="27"/>
                      <a:pt x="4" y="27"/>
                    </a:cubicBezTo>
                    <a:cubicBezTo>
                      <a:pt x="0" y="27"/>
                      <a:pt x="0" y="27"/>
                      <a:pt x="0" y="27"/>
                    </a:cubicBezTo>
                    <a:cubicBezTo>
                      <a:pt x="1" y="29"/>
                      <a:pt x="1" y="29"/>
                      <a:pt x="1" y="29"/>
                    </a:cubicBezTo>
                    <a:cubicBezTo>
                      <a:pt x="5" y="33"/>
                      <a:pt x="5" y="33"/>
                      <a:pt x="5" y="33"/>
                    </a:cubicBezTo>
                    <a:cubicBezTo>
                      <a:pt x="6" y="35"/>
                      <a:pt x="6" y="35"/>
                      <a:pt x="6" y="35"/>
                    </a:cubicBezTo>
                    <a:cubicBezTo>
                      <a:pt x="7" y="38"/>
                      <a:pt x="7" y="38"/>
                      <a:pt x="7" y="38"/>
                    </a:cubicBezTo>
                    <a:cubicBezTo>
                      <a:pt x="2" y="40"/>
                      <a:pt x="2" y="40"/>
                      <a:pt x="2" y="40"/>
                    </a:cubicBezTo>
                    <a:cubicBezTo>
                      <a:pt x="2" y="44"/>
                      <a:pt x="2" y="44"/>
                      <a:pt x="2" y="44"/>
                    </a:cubicBezTo>
                    <a:cubicBezTo>
                      <a:pt x="7" y="43"/>
                      <a:pt x="7" y="43"/>
                      <a:pt x="7" y="43"/>
                    </a:cubicBezTo>
                    <a:cubicBezTo>
                      <a:pt x="18" y="43"/>
                      <a:pt x="18" y="43"/>
                      <a:pt x="18" y="43"/>
                    </a:cubicBezTo>
                    <a:cubicBezTo>
                      <a:pt x="22" y="49"/>
                      <a:pt x="22" y="49"/>
                      <a:pt x="22" y="49"/>
                    </a:cubicBezTo>
                    <a:cubicBezTo>
                      <a:pt x="24" y="48"/>
                      <a:pt x="24" y="48"/>
                      <a:pt x="24" y="48"/>
                    </a:cubicBezTo>
                    <a:lnTo>
                      <a:pt x="28" y="4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5" name="Freeform 296">
                <a:extLst>
                  <a:ext uri="{FF2B5EF4-FFF2-40B4-BE49-F238E27FC236}">
                    <a16:creationId xmlns:a16="http://schemas.microsoft.com/office/drawing/2014/main" id="{30A82BE8-B5CD-0AA0-CE1C-37D7113013BE}"/>
                  </a:ext>
                </a:extLst>
              </p:cNvPr>
              <p:cNvSpPr>
                <a:spLocks/>
              </p:cNvSpPr>
              <p:nvPr/>
            </p:nvSpPr>
            <p:spPr bwMode="auto">
              <a:xfrm>
                <a:off x="8966074" y="3985756"/>
                <a:ext cx="654050" cy="749300"/>
              </a:xfrm>
              <a:custGeom>
                <a:avLst/>
                <a:gdLst>
                  <a:gd name="T0" fmla="*/ 511 w 553"/>
                  <a:gd name="T1" fmla="*/ 234 h 571"/>
                  <a:gd name="T2" fmla="*/ 547 w 553"/>
                  <a:gd name="T3" fmla="*/ 180 h 571"/>
                  <a:gd name="T4" fmla="*/ 553 w 553"/>
                  <a:gd name="T5" fmla="*/ 168 h 571"/>
                  <a:gd name="T6" fmla="*/ 499 w 553"/>
                  <a:gd name="T7" fmla="*/ 150 h 571"/>
                  <a:gd name="T8" fmla="*/ 456 w 553"/>
                  <a:gd name="T9" fmla="*/ 192 h 571"/>
                  <a:gd name="T10" fmla="*/ 408 w 553"/>
                  <a:gd name="T11" fmla="*/ 192 h 571"/>
                  <a:gd name="T12" fmla="*/ 378 w 553"/>
                  <a:gd name="T13" fmla="*/ 180 h 571"/>
                  <a:gd name="T14" fmla="*/ 354 w 553"/>
                  <a:gd name="T15" fmla="*/ 198 h 571"/>
                  <a:gd name="T16" fmla="*/ 288 w 553"/>
                  <a:gd name="T17" fmla="*/ 186 h 571"/>
                  <a:gd name="T18" fmla="*/ 246 w 553"/>
                  <a:gd name="T19" fmla="*/ 120 h 571"/>
                  <a:gd name="T20" fmla="*/ 204 w 553"/>
                  <a:gd name="T21" fmla="*/ 84 h 571"/>
                  <a:gd name="T22" fmla="*/ 210 w 553"/>
                  <a:gd name="T23" fmla="*/ 48 h 571"/>
                  <a:gd name="T24" fmla="*/ 228 w 553"/>
                  <a:gd name="T25" fmla="*/ 0 h 571"/>
                  <a:gd name="T26" fmla="*/ 168 w 553"/>
                  <a:gd name="T27" fmla="*/ 0 h 571"/>
                  <a:gd name="T28" fmla="*/ 180 w 553"/>
                  <a:gd name="T29" fmla="*/ 12 h 571"/>
                  <a:gd name="T30" fmla="*/ 114 w 553"/>
                  <a:gd name="T31" fmla="*/ 54 h 571"/>
                  <a:gd name="T32" fmla="*/ 120 w 553"/>
                  <a:gd name="T33" fmla="*/ 96 h 571"/>
                  <a:gd name="T34" fmla="*/ 72 w 553"/>
                  <a:gd name="T35" fmla="*/ 174 h 571"/>
                  <a:gd name="T36" fmla="*/ 30 w 553"/>
                  <a:gd name="T37" fmla="*/ 192 h 571"/>
                  <a:gd name="T38" fmla="*/ 60 w 553"/>
                  <a:gd name="T39" fmla="*/ 240 h 571"/>
                  <a:gd name="T40" fmla="*/ 12 w 553"/>
                  <a:gd name="T41" fmla="*/ 258 h 571"/>
                  <a:gd name="T42" fmla="*/ 0 w 553"/>
                  <a:gd name="T43" fmla="*/ 264 h 571"/>
                  <a:gd name="T44" fmla="*/ 42 w 553"/>
                  <a:gd name="T45" fmla="*/ 318 h 571"/>
                  <a:gd name="T46" fmla="*/ 90 w 553"/>
                  <a:gd name="T47" fmla="*/ 408 h 571"/>
                  <a:gd name="T48" fmla="*/ 138 w 553"/>
                  <a:gd name="T49" fmla="*/ 511 h 571"/>
                  <a:gd name="T50" fmla="*/ 174 w 553"/>
                  <a:gd name="T51" fmla="*/ 571 h 571"/>
                  <a:gd name="T52" fmla="*/ 216 w 553"/>
                  <a:gd name="T53" fmla="*/ 523 h 571"/>
                  <a:gd name="T54" fmla="*/ 228 w 553"/>
                  <a:gd name="T55" fmla="*/ 457 h 571"/>
                  <a:gd name="T56" fmla="*/ 276 w 553"/>
                  <a:gd name="T57" fmla="*/ 384 h 571"/>
                  <a:gd name="T58" fmla="*/ 342 w 553"/>
                  <a:gd name="T59" fmla="*/ 330 h 571"/>
                  <a:gd name="T60" fmla="*/ 390 w 553"/>
                  <a:gd name="T61" fmla="*/ 294 h 571"/>
                  <a:gd name="T62" fmla="*/ 372 w 553"/>
                  <a:gd name="T63" fmla="*/ 234 h 571"/>
                  <a:gd name="T64" fmla="*/ 384 w 553"/>
                  <a:gd name="T65" fmla="*/ 216 h 571"/>
                  <a:gd name="T66" fmla="*/ 420 w 553"/>
                  <a:gd name="T67" fmla="*/ 228 h 571"/>
                  <a:gd name="T68" fmla="*/ 450 w 553"/>
                  <a:gd name="T69" fmla="*/ 246 h 571"/>
                  <a:gd name="T70" fmla="*/ 462 w 553"/>
                  <a:gd name="T71" fmla="*/ 264 h 571"/>
                  <a:gd name="T72" fmla="*/ 462 w 553"/>
                  <a:gd name="T73" fmla="*/ 306 h 571"/>
                  <a:gd name="T74" fmla="*/ 493 w 553"/>
                  <a:gd name="T75" fmla="*/ 252 h 5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3"/>
                  <a:gd name="T115" fmla="*/ 0 h 571"/>
                  <a:gd name="T116" fmla="*/ 553 w 553"/>
                  <a:gd name="T117" fmla="*/ 571 h 5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3" h="571">
                    <a:moveTo>
                      <a:pt x="493" y="252"/>
                    </a:moveTo>
                    <a:lnTo>
                      <a:pt x="511" y="234"/>
                    </a:lnTo>
                    <a:lnTo>
                      <a:pt x="523" y="198"/>
                    </a:lnTo>
                    <a:lnTo>
                      <a:pt x="547" y="180"/>
                    </a:lnTo>
                    <a:lnTo>
                      <a:pt x="553" y="168"/>
                    </a:lnTo>
                    <a:lnTo>
                      <a:pt x="529" y="150"/>
                    </a:lnTo>
                    <a:lnTo>
                      <a:pt x="499" y="150"/>
                    </a:lnTo>
                    <a:lnTo>
                      <a:pt x="474" y="168"/>
                    </a:lnTo>
                    <a:lnTo>
                      <a:pt x="456" y="192"/>
                    </a:lnTo>
                    <a:lnTo>
                      <a:pt x="432" y="192"/>
                    </a:lnTo>
                    <a:lnTo>
                      <a:pt x="408" y="192"/>
                    </a:lnTo>
                    <a:lnTo>
                      <a:pt x="390" y="180"/>
                    </a:lnTo>
                    <a:lnTo>
                      <a:pt x="378" y="180"/>
                    </a:lnTo>
                    <a:lnTo>
                      <a:pt x="366" y="198"/>
                    </a:lnTo>
                    <a:lnTo>
                      <a:pt x="354" y="198"/>
                    </a:lnTo>
                    <a:lnTo>
                      <a:pt x="330" y="192"/>
                    </a:lnTo>
                    <a:lnTo>
                      <a:pt x="288" y="186"/>
                    </a:lnTo>
                    <a:lnTo>
                      <a:pt x="228" y="156"/>
                    </a:lnTo>
                    <a:lnTo>
                      <a:pt x="246" y="120"/>
                    </a:lnTo>
                    <a:lnTo>
                      <a:pt x="216" y="108"/>
                    </a:lnTo>
                    <a:lnTo>
                      <a:pt x="204" y="84"/>
                    </a:lnTo>
                    <a:lnTo>
                      <a:pt x="216" y="66"/>
                    </a:lnTo>
                    <a:lnTo>
                      <a:pt x="210" y="48"/>
                    </a:lnTo>
                    <a:lnTo>
                      <a:pt x="234" y="12"/>
                    </a:lnTo>
                    <a:lnTo>
                      <a:pt x="228" y="0"/>
                    </a:lnTo>
                    <a:lnTo>
                      <a:pt x="192" y="0"/>
                    </a:lnTo>
                    <a:lnTo>
                      <a:pt x="168" y="0"/>
                    </a:lnTo>
                    <a:lnTo>
                      <a:pt x="174" y="6"/>
                    </a:lnTo>
                    <a:lnTo>
                      <a:pt x="180" y="12"/>
                    </a:lnTo>
                    <a:lnTo>
                      <a:pt x="114" y="24"/>
                    </a:lnTo>
                    <a:lnTo>
                      <a:pt x="114" y="54"/>
                    </a:lnTo>
                    <a:lnTo>
                      <a:pt x="132" y="66"/>
                    </a:lnTo>
                    <a:lnTo>
                      <a:pt x="120" y="96"/>
                    </a:lnTo>
                    <a:lnTo>
                      <a:pt x="108" y="120"/>
                    </a:lnTo>
                    <a:lnTo>
                      <a:pt x="72" y="174"/>
                    </a:lnTo>
                    <a:lnTo>
                      <a:pt x="48" y="174"/>
                    </a:lnTo>
                    <a:lnTo>
                      <a:pt x="30" y="192"/>
                    </a:lnTo>
                    <a:lnTo>
                      <a:pt x="42" y="216"/>
                    </a:lnTo>
                    <a:lnTo>
                      <a:pt x="60" y="240"/>
                    </a:lnTo>
                    <a:lnTo>
                      <a:pt x="36" y="252"/>
                    </a:lnTo>
                    <a:lnTo>
                      <a:pt x="12" y="258"/>
                    </a:lnTo>
                    <a:lnTo>
                      <a:pt x="0" y="264"/>
                    </a:lnTo>
                    <a:lnTo>
                      <a:pt x="24" y="294"/>
                    </a:lnTo>
                    <a:lnTo>
                      <a:pt x="42" y="318"/>
                    </a:lnTo>
                    <a:lnTo>
                      <a:pt x="78" y="294"/>
                    </a:lnTo>
                    <a:lnTo>
                      <a:pt x="90" y="408"/>
                    </a:lnTo>
                    <a:lnTo>
                      <a:pt x="108" y="457"/>
                    </a:lnTo>
                    <a:lnTo>
                      <a:pt x="138" y="511"/>
                    </a:lnTo>
                    <a:lnTo>
                      <a:pt x="156" y="541"/>
                    </a:lnTo>
                    <a:lnTo>
                      <a:pt x="174" y="571"/>
                    </a:lnTo>
                    <a:lnTo>
                      <a:pt x="192" y="553"/>
                    </a:lnTo>
                    <a:lnTo>
                      <a:pt x="216" y="523"/>
                    </a:lnTo>
                    <a:lnTo>
                      <a:pt x="222" y="499"/>
                    </a:lnTo>
                    <a:lnTo>
                      <a:pt x="228" y="457"/>
                    </a:lnTo>
                    <a:lnTo>
                      <a:pt x="234" y="420"/>
                    </a:lnTo>
                    <a:lnTo>
                      <a:pt x="276" y="384"/>
                    </a:lnTo>
                    <a:lnTo>
                      <a:pt x="318" y="354"/>
                    </a:lnTo>
                    <a:lnTo>
                      <a:pt x="342" y="330"/>
                    </a:lnTo>
                    <a:lnTo>
                      <a:pt x="360" y="300"/>
                    </a:lnTo>
                    <a:lnTo>
                      <a:pt x="390" y="294"/>
                    </a:lnTo>
                    <a:lnTo>
                      <a:pt x="378" y="246"/>
                    </a:lnTo>
                    <a:lnTo>
                      <a:pt x="372" y="234"/>
                    </a:lnTo>
                    <a:lnTo>
                      <a:pt x="378" y="228"/>
                    </a:lnTo>
                    <a:lnTo>
                      <a:pt x="384" y="216"/>
                    </a:lnTo>
                    <a:lnTo>
                      <a:pt x="402" y="216"/>
                    </a:lnTo>
                    <a:lnTo>
                      <a:pt x="420" y="228"/>
                    </a:lnTo>
                    <a:lnTo>
                      <a:pt x="456" y="234"/>
                    </a:lnTo>
                    <a:lnTo>
                      <a:pt x="450" y="246"/>
                    </a:lnTo>
                    <a:lnTo>
                      <a:pt x="444" y="258"/>
                    </a:lnTo>
                    <a:lnTo>
                      <a:pt x="462" y="264"/>
                    </a:lnTo>
                    <a:lnTo>
                      <a:pt x="456" y="288"/>
                    </a:lnTo>
                    <a:lnTo>
                      <a:pt x="462" y="306"/>
                    </a:lnTo>
                    <a:lnTo>
                      <a:pt x="474" y="282"/>
                    </a:lnTo>
                    <a:lnTo>
                      <a:pt x="493" y="25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6" name="Freeform 297">
                <a:extLst>
                  <a:ext uri="{FF2B5EF4-FFF2-40B4-BE49-F238E27FC236}">
                    <a16:creationId xmlns:a16="http://schemas.microsoft.com/office/drawing/2014/main" id="{832C9F70-D8A6-D91B-F88C-8B34DA275084}"/>
                  </a:ext>
                </a:extLst>
              </p:cNvPr>
              <p:cNvSpPr>
                <a:spLocks/>
              </p:cNvSpPr>
              <p:nvPr/>
            </p:nvSpPr>
            <p:spPr bwMode="auto">
              <a:xfrm>
                <a:off x="8799387" y="3901618"/>
                <a:ext cx="325437" cy="266700"/>
              </a:xfrm>
              <a:custGeom>
                <a:avLst/>
                <a:gdLst>
                  <a:gd name="T0" fmla="*/ 42 w 46"/>
                  <a:gd name="T1" fmla="*/ 3 h 34"/>
                  <a:gd name="T2" fmla="*/ 38 w 46"/>
                  <a:gd name="T3" fmla="*/ 4 h 34"/>
                  <a:gd name="T4" fmla="*/ 35 w 46"/>
                  <a:gd name="T5" fmla="*/ 4 h 34"/>
                  <a:gd name="T6" fmla="*/ 34 w 46"/>
                  <a:gd name="T7" fmla="*/ 1 h 34"/>
                  <a:gd name="T8" fmla="*/ 33 w 46"/>
                  <a:gd name="T9" fmla="*/ 0 h 34"/>
                  <a:gd name="T10" fmla="*/ 30 w 46"/>
                  <a:gd name="T11" fmla="*/ 3 h 34"/>
                  <a:gd name="T12" fmla="*/ 28 w 46"/>
                  <a:gd name="T13" fmla="*/ 5 h 34"/>
                  <a:gd name="T14" fmla="*/ 24 w 46"/>
                  <a:gd name="T15" fmla="*/ 6 h 34"/>
                  <a:gd name="T16" fmla="*/ 22 w 46"/>
                  <a:gd name="T17" fmla="*/ 4 h 34"/>
                  <a:gd name="T18" fmla="*/ 19 w 46"/>
                  <a:gd name="T19" fmla="*/ 4 h 34"/>
                  <a:gd name="T20" fmla="*/ 15 w 46"/>
                  <a:gd name="T21" fmla="*/ 3 h 34"/>
                  <a:gd name="T22" fmla="*/ 14 w 46"/>
                  <a:gd name="T23" fmla="*/ 8 h 34"/>
                  <a:gd name="T24" fmla="*/ 9 w 46"/>
                  <a:gd name="T25" fmla="*/ 10 h 34"/>
                  <a:gd name="T26" fmla="*/ 7 w 46"/>
                  <a:gd name="T27" fmla="*/ 12 h 34"/>
                  <a:gd name="T28" fmla="*/ 4 w 46"/>
                  <a:gd name="T29" fmla="*/ 11 h 34"/>
                  <a:gd name="T30" fmla="*/ 2 w 46"/>
                  <a:gd name="T31" fmla="*/ 10 h 34"/>
                  <a:gd name="T32" fmla="*/ 1 w 46"/>
                  <a:gd name="T33" fmla="*/ 16 h 34"/>
                  <a:gd name="T34" fmla="*/ 0 w 46"/>
                  <a:gd name="T35" fmla="*/ 20 h 34"/>
                  <a:gd name="T36" fmla="*/ 0 w 46"/>
                  <a:gd name="T37" fmla="*/ 25 h 34"/>
                  <a:gd name="T38" fmla="*/ 4 w 46"/>
                  <a:gd name="T39" fmla="*/ 27 h 34"/>
                  <a:gd name="T40" fmla="*/ 2 w 46"/>
                  <a:gd name="T41" fmla="*/ 33 h 34"/>
                  <a:gd name="T42" fmla="*/ 2 w 46"/>
                  <a:gd name="T43" fmla="*/ 33 h 34"/>
                  <a:gd name="T44" fmla="*/ 6 w 46"/>
                  <a:gd name="T45" fmla="*/ 33 h 34"/>
                  <a:gd name="T46" fmla="*/ 10 w 46"/>
                  <a:gd name="T47" fmla="*/ 34 h 34"/>
                  <a:gd name="T48" fmla="*/ 16 w 46"/>
                  <a:gd name="T49" fmla="*/ 34 h 34"/>
                  <a:gd name="T50" fmla="*/ 19 w 46"/>
                  <a:gd name="T51" fmla="*/ 29 h 34"/>
                  <a:gd name="T52" fmla="*/ 22 w 46"/>
                  <a:gd name="T53" fmla="*/ 27 h 34"/>
                  <a:gd name="T54" fmla="*/ 28 w 46"/>
                  <a:gd name="T55" fmla="*/ 25 h 34"/>
                  <a:gd name="T56" fmla="*/ 29 w 46"/>
                  <a:gd name="T57" fmla="*/ 21 h 34"/>
                  <a:gd name="T58" fmla="*/ 30 w 46"/>
                  <a:gd name="T59" fmla="*/ 20 h 34"/>
                  <a:gd name="T60" fmla="*/ 30 w 46"/>
                  <a:gd name="T61" fmla="*/ 18 h 34"/>
                  <a:gd name="T62" fmla="*/ 32 w 46"/>
                  <a:gd name="T63" fmla="*/ 17 h 34"/>
                  <a:gd name="T64" fmla="*/ 34 w 46"/>
                  <a:gd name="T65" fmla="*/ 12 h 34"/>
                  <a:gd name="T66" fmla="*/ 34 w 46"/>
                  <a:gd name="T67" fmla="*/ 9 h 34"/>
                  <a:gd name="T68" fmla="*/ 39 w 46"/>
                  <a:gd name="T69" fmla="*/ 7 h 34"/>
                  <a:gd name="T70" fmla="*/ 46 w 46"/>
                  <a:gd name="T71" fmla="*/ 6 h 34"/>
                  <a:gd name="T72" fmla="*/ 44 w 46"/>
                  <a:gd name="T73" fmla="*/ 3 h 34"/>
                  <a:gd name="T74" fmla="*/ 42 w 46"/>
                  <a:gd name="T75" fmla="*/ 3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
                  <a:gd name="T115" fmla="*/ 0 h 34"/>
                  <a:gd name="T116" fmla="*/ 46 w 46"/>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 h="34">
                    <a:moveTo>
                      <a:pt x="42" y="3"/>
                    </a:moveTo>
                    <a:cubicBezTo>
                      <a:pt x="38" y="4"/>
                      <a:pt x="38" y="4"/>
                      <a:pt x="38" y="4"/>
                    </a:cubicBezTo>
                    <a:cubicBezTo>
                      <a:pt x="35" y="4"/>
                      <a:pt x="35" y="4"/>
                      <a:pt x="35" y="4"/>
                    </a:cubicBezTo>
                    <a:cubicBezTo>
                      <a:pt x="34" y="1"/>
                      <a:pt x="34" y="1"/>
                      <a:pt x="34" y="1"/>
                    </a:cubicBezTo>
                    <a:cubicBezTo>
                      <a:pt x="33" y="0"/>
                      <a:pt x="33" y="0"/>
                      <a:pt x="33" y="0"/>
                    </a:cubicBezTo>
                    <a:cubicBezTo>
                      <a:pt x="30" y="3"/>
                      <a:pt x="30" y="3"/>
                      <a:pt x="30" y="3"/>
                    </a:cubicBezTo>
                    <a:cubicBezTo>
                      <a:pt x="28" y="5"/>
                      <a:pt x="28" y="5"/>
                      <a:pt x="28" y="5"/>
                    </a:cubicBezTo>
                    <a:cubicBezTo>
                      <a:pt x="24" y="6"/>
                      <a:pt x="24" y="6"/>
                      <a:pt x="24" y="6"/>
                    </a:cubicBezTo>
                    <a:cubicBezTo>
                      <a:pt x="22" y="4"/>
                      <a:pt x="22" y="4"/>
                      <a:pt x="22" y="4"/>
                    </a:cubicBezTo>
                    <a:cubicBezTo>
                      <a:pt x="19" y="4"/>
                      <a:pt x="19" y="4"/>
                      <a:pt x="19" y="4"/>
                    </a:cubicBezTo>
                    <a:cubicBezTo>
                      <a:pt x="15" y="3"/>
                      <a:pt x="15" y="3"/>
                      <a:pt x="15" y="3"/>
                    </a:cubicBezTo>
                    <a:cubicBezTo>
                      <a:pt x="14" y="8"/>
                      <a:pt x="14" y="8"/>
                      <a:pt x="14" y="8"/>
                    </a:cubicBezTo>
                    <a:cubicBezTo>
                      <a:pt x="9" y="10"/>
                      <a:pt x="9" y="10"/>
                      <a:pt x="9" y="10"/>
                    </a:cubicBezTo>
                    <a:cubicBezTo>
                      <a:pt x="7" y="12"/>
                      <a:pt x="7" y="12"/>
                      <a:pt x="7" y="12"/>
                    </a:cubicBezTo>
                    <a:cubicBezTo>
                      <a:pt x="4" y="11"/>
                      <a:pt x="4" y="11"/>
                      <a:pt x="4" y="11"/>
                    </a:cubicBezTo>
                    <a:cubicBezTo>
                      <a:pt x="2" y="10"/>
                      <a:pt x="2" y="10"/>
                      <a:pt x="2" y="10"/>
                    </a:cubicBezTo>
                    <a:cubicBezTo>
                      <a:pt x="1" y="16"/>
                      <a:pt x="1" y="16"/>
                      <a:pt x="1" y="16"/>
                    </a:cubicBezTo>
                    <a:cubicBezTo>
                      <a:pt x="0" y="20"/>
                      <a:pt x="0" y="20"/>
                      <a:pt x="0" y="20"/>
                    </a:cubicBezTo>
                    <a:cubicBezTo>
                      <a:pt x="0" y="25"/>
                      <a:pt x="0" y="25"/>
                      <a:pt x="0" y="25"/>
                    </a:cubicBezTo>
                    <a:cubicBezTo>
                      <a:pt x="4" y="27"/>
                      <a:pt x="4" y="27"/>
                      <a:pt x="4" y="27"/>
                    </a:cubicBezTo>
                    <a:cubicBezTo>
                      <a:pt x="2" y="33"/>
                      <a:pt x="2" y="33"/>
                      <a:pt x="2" y="33"/>
                    </a:cubicBezTo>
                    <a:cubicBezTo>
                      <a:pt x="2" y="33"/>
                      <a:pt x="2" y="33"/>
                      <a:pt x="2" y="33"/>
                    </a:cubicBezTo>
                    <a:cubicBezTo>
                      <a:pt x="6" y="33"/>
                      <a:pt x="6" y="33"/>
                      <a:pt x="6" y="33"/>
                    </a:cubicBezTo>
                    <a:cubicBezTo>
                      <a:pt x="6" y="33"/>
                      <a:pt x="9" y="34"/>
                      <a:pt x="10" y="34"/>
                    </a:cubicBezTo>
                    <a:cubicBezTo>
                      <a:pt x="11" y="34"/>
                      <a:pt x="16" y="34"/>
                      <a:pt x="16" y="34"/>
                    </a:cubicBezTo>
                    <a:cubicBezTo>
                      <a:pt x="19" y="29"/>
                      <a:pt x="19" y="29"/>
                      <a:pt x="19" y="29"/>
                    </a:cubicBezTo>
                    <a:cubicBezTo>
                      <a:pt x="19" y="29"/>
                      <a:pt x="22" y="27"/>
                      <a:pt x="22" y="27"/>
                    </a:cubicBezTo>
                    <a:cubicBezTo>
                      <a:pt x="23" y="27"/>
                      <a:pt x="28" y="25"/>
                      <a:pt x="28" y="25"/>
                    </a:cubicBezTo>
                    <a:cubicBezTo>
                      <a:pt x="29" y="21"/>
                      <a:pt x="29" y="21"/>
                      <a:pt x="29" y="21"/>
                    </a:cubicBezTo>
                    <a:cubicBezTo>
                      <a:pt x="30" y="20"/>
                      <a:pt x="30" y="20"/>
                      <a:pt x="30" y="20"/>
                    </a:cubicBezTo>
                    <a:cubicBezTo>
                      <a:pt x="30" y="18"/>
                      <a:pt x="30" y="18"/>
                      <a:pt x="30" y="18"/>
                    </a:cubicBezTo>
                    <a:cubicBezTo>
                      <a:pt x="30" y="18"/>
                      <a:pt x="32" y="17"/>
                      <a:pt x="32" y="17"/>
                    </a:cubicBezTo>
                    <a:cubicBezTo>
                      <a:pt x="33" y="17"/>
                      <a:pt x="34" y="12"/>
                      <a:pt x="34" y="12"/>
                    </a:cubicBezTo>
                    <a:cubicBezTo>
                      <a:pt x="34" y="9"/>
                      <a:pt x="34" y="9"/>
                      <a:pt x="34" y="9"/>
                    </a:cubicBezTo>
                    <a:cubicBezTo>
                      <a:pt x="39" y="7"/>
                      <a:pt x="39" y="7"/>
                      <a:pt x="39" y="7"/>
                    </a:cubicBezTo>
                    <a:cubicBezTo>
                      <a:pt x="46" y="6"/>
                      <a:pt x="46" y="6"/>
                      <a:pt x="46" y="6"/>
                    </a:cubicBezTo>
                    <a:cubicBezTo>
                      <a:pt x="44" y="3"/>
                      <a:pt x="44" y="3"/>
                      <a:pt x="44" y="3"/>
                    </a:cubicBezTo>
                    <a:lnTo>
                      <a:pt x="42" y="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7" name="Freeform 301">
                <a:extLst>
                  <a:ext uri="{FF2B5EF4-FFF2-40B4-BE49-F238E27FC236}">
                    <a16:creationId xmlns:a16="http://schemas.microsoft.com/office/drawing/2014/main" id="{08FB73C0-0EF0-ACDD-FDFB-ECD5E616C71F}"/>
                  </a:ext>
                </a:extLst>
              </p:cNvPr>
              <p:cNvSpPr>
                <a:spLocks/>
              </p:cNvSpPr>
              <p:nvPr/>
            </p:nvSpPr>
            <p:spPr bwMode="auto">
              <a:xfrm>
                <a:off x="7959599" y="3239631"/>
                <a:ext cx="211138" cy="212725"/>
              </a:xfrm>
              <a:custGeom>
                <a:avLst/>
                <a:gdLst>
                  <a:gd name="T0" fmla="*/ 30 w 30"/>
                  <a:gd name="T1" fmla="*/ 14 h 27"/>
                  <a:gd name="T2" fmla="*/ 27 w 30"/>
                  <a:gd name="T3" fmla="*/ 11 h 27"/>
                  <a:gd name="T4" fmla="*/ 23 w 30"/>
                  <a:gd name="T5" fmla="*/ 3 h 27"/>
                  <a:gd name="T6" fmla="*/ 20 w 30"/>
                  <a:gd name="T7" fmla="*/ 2 h 27"/>
                  <a:gd name="T8" fmla="*/ 17 w 30"/>
                  <a:gd name="T9" fmla="*/ 0 h 27"/>
                  <a:gd name="T10" fmla="*/ 14 w 30"/>
                  <a:gd name="T11" fmla="*/ 2 h 27"/>
                  <a:gd name="T12" fmla="*/ 11 w 30"/>
                  <a:gd name="T13" fmla="*/ 3 h 27"/>
                  <a:gd name="T14" fmla="*/ 12 w 30"/>
                  <a:gd name="T15" fmla="*/ 3 h 27"/>
                  <a:gd name="T16" fmla="*/ 10 w 30"/>
                  <a:gd name="T17" fmla="*/ 6 h 27"/>
                  <a:gd name="T18" fmla="*/ 8 w 30"/>
                  <a:gd name="T19" fmla="*/ 8 h 27"/>
                  <a:gd name="T20" fmla="*/ 8 w 30"/>
                  <a:gd name="T21" fmla="*/ 11 h 27"/>
                  <a:gd name="T22" fmla="*/ 5 w 30"/>
                  <a:gd name="T23" fmla="*/ 11 h 27"/>
                  <a:gd name="T24" fmla="*/ 3 w 30"/>
                  <a:gd name="T25" fmla="*/ 12 h 27"/>
                  <a:gd name="T26" fmla="*/ 1 w 30"/>
                  <a:gd name="T27" fmla="*/ 13 h 27"/>
                  <a:gd name="T28" fmla="*/ 1 w 30"/>
                  <a:gd name="T29" fmla="*/ 14 h 27"/>
                  <a:gd name="T30" fmla="*/ 2 w 30"/>
                  <a:gd name="T31" fmla="*/ 18 h 27"/>
                  <a:gd name="T32" fmla="*/ 0 w 30"/>
                  <a:gd name="T33" fmla="*/ 20 h 27"/>
                  <a:gd name="T34" fmla="*/ 1 w 30"/>
                  <a:gd name="T35" fmla="*/ 23 h 27"/>
                  <a:gd name="T36" fmla="*/ 1 w 30"/>
                  <a:gd name="T37" fmla="*/ 25 h 27"/>
                  <a:gd name="T38" fmla="*/ 3 w 30"/>
                  <a:gd name="T39" fmla="*/ 24 h 27"/>
                  <a:gd name="T40" fmla="*/ 7 w 30"/>
                  <a:gd name="T41" fmla="*/ 24 h 27"/>
                  <a:gd name="T42" fmla="*/ 13 w 30"/>
                  <a:gd name="T43" fmla="*/ 26 h 27"/>
                  <a:gd name="T44" fmla="*/ 20 w 30"/>
                  <a:gd name="T45" fmla="*/ 26 h 27"/>
                  <a:gd name="T46" fmla="*/ 24 w 30"/>
                  <a:gd name="T47" fmla="*/ 27 h 27"/>
                  <a:gd name="T48" fmla="*/ 26 w 30"/>
                  <a:gd name="T49" fmla="*/ 21 h 27"/>
                  <a:gd name="T50" fmla="*/ 27 w 30"/>
                  <a:gd name="T51" fmla="*/ 21 h 27"/>
                  <a:gd name="T52" fmla="*/ 26 w 30"/>
                  <a:gd name="T53" fmla="*/ 17 h 27"/>
                  <a:gd name="T54" fmla="*/ 29 w 30"/>
                  <a:gd name="T55" fmla="*/ 16 h 27"/>
                  <a:gd name="T56" fmla="*/ 30 w 30"/>
                  <a:gd name="T57" fmla="*/ 14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8" name="Freeform 302">
                <a:extLst>
                  <a:ext uri="{FF2B5EF4-FFF2-40B4-BE49-F238E27FC236}">
                    <a16:creationId xmlns:a16="http://schemas.microsoft.com/office/drawing/2014/main" id="{4F9D951A-A4B3-2FD6-9CFD-3BC6FF710BBA}"/>
                  </a:ext>
                </a:extLst>
              </p:cNvPr>
              <p:cNvSpPr>
                <a:spLocks/>
              </p:cNvSpPr>
              <p:nvPr/>
            </p:nvSpPr>
            <p:spPr bwMode="auto">
              <a:xfrm>
                <a:off x="7908799" y="3152318"/>
                <a:ext cx="171450" cy="109538"/>
              </a:xfrm>
              <a:custGeom>
                <a:avLst/>
                <a:gdLst>
                  <a:gd name="T0" fmla="*/ 8 w 24"/>
                  <a:gd name="T1" fmla="*/ 10 h 14"/>
                  <a:gd name="T2" fmla="*/ 12 w 24"/>
                  <a:gd name="T3" fmla="*/ 11 h 14"/>
                  <a:gd name="T4" fmla="*/ 14 w 24"/>
                  <a:gd name="T5" fmla="*/ 10 h 14"/>
                  <a:gd name="T6" fmla="*/ 16 w 24"/>
                  <a:gd name="T7" fmla="*/ 12 h 14"/>
                  <a:gd name="T8" fmla="*/ 18 w 24"/>
                  <a:gd name="T9" fmla="*/ 14 h 14"/>
                  <a:gd name="T10" fmla="*/ 21 w 24"/>
                  <a:gd name="T11" fmla="*/ 13 h 14"/>
                  <a:gd name="T12" fmla="*/ 24 w 24"/>
                  <a:gd name="T13" fmla="*/ 11 h 14"/>
                  <a:gd name="T14" fmla="*/ 23 w 24"/>
                  <a:gd name="T15" fmla="*/ 10 h 14"/>
                  <a:gd name="T16" fmla="*/ 21 w 24"/>
                  <a:gd name="T17" fmla="*/ 5 h 14"/>
                  <a:gd name="T18" fmla="*/ 21 w 24"/>
                  <a:gd name="T19" fmla="*/ 4 h 14"/>
                  <a:gd name="T20" fmla="*/ 17 w 24"/>
                  <a:gd name="T21" fmla="*/ 2 h 14"/>
                  <a:gd name="T22" fmla="*/ 14 w 24"/>
                  <a:gd name="T23" fmla="*/ 0 h 14"/>
                  <a:gd name="T24" fmla="*/ 10 w 24"/>
                  <a:gd name="T25" fmla="*/ 1 h 14"/>
                  <a:gd name="T26" fmla="*/ 9 w 24"/>
                  <a:gd name="T27" fmla="*/ 5 h 14"/>
                  <a:gd name="T28" fmla="*/ 8 w 24"/>
                  <a:gd name="T29" fmla="*/ 6 h 14"/>
                  <a:gd name="T30" fmla="*/ 5 w 24"/>
                  <a:gd name="T31" fmla="*/ 3 h 14"/>
                  <a:gd name="T32" fmla="*/ 3 w 24"/>
                  <a:gd name="T33" fmla="*/ 3 h 14"/>
                  <a:gd name="T34" fmla="*/ 1 w 24"/>
                  <a:gd name="T35" fmla="*/ 8 h 14"/>
                  <a:gd name="T36" fmla="*/ 0 w 24"/>
                  <a:gd name="T37" fmla="*/ 11 h 14"/>
                  <a:gd name="T38" fmla="*/ 4 w 24"/>
                  <a:gd name="T39" fmla="*/ 10 h 14"/>
                  <a:gd name="T40" fmla="*/ 8 w 24"/>
                  <a:gd name="T41" fmla="*/ 1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14"/>
                  <a:gd name="T65" fmla="*/ 24 w 24"/>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9" name="Freeform 303">
                <a:extLst>
                  <a:ext uri="{FF2B5EF4-FFF2-40B4-BE49-F238E27FC236}">
                    <a16:creationId xmlns:a16="http://schemas.microsoft.com/office/drawing/2014/main" id="{5A0C7294-B804-6AA7-4D89-52E69A9C3F72}"/>
                  </a:ext>
                </a:extLst>
              </p:cNvPr>
              <p:cNvSpPr>
                <a:spLocks/>
              </p:cNvSpPr>
              <p:nvPr/>
            </p:nvSpPr>
            <p:spPr bwMode="auto">
              <a:xfrm>
                <a:off x="7092824" y="4615993"/>
                <a:ext cx="171450" cy="142875"/>
              </a:xfrm>
              <a:custGeom>
                <a:avLst/>
                <a:gdLst>
                  <a:gd name="T0" fmla="*/ 9 w 24"/>
                  <a:gd name="T1" fmla="*/ 10 h 18"/>
                  <a:gd name="T2" fmla="*/ 13 w 24"/>
                  <a:gd name="T3" fmla="*/ 10 h 18"/>
                  <a:gd name="T4" fmla="*/ 15 w 24"/>
                  <a:gd name="T5" fmla="*/ 13 h 18"/>
                  <a:gd name="T6" fmla="*/ 16 w 24"/>
                  <a:gd name="T7" fmla="*/ 14 h 18"/>
                  <a:gd name="T8" fmla="*/ 18 w 24"/>
                  <a:gd name="T9" fmla="*/ 15 h 18"/>
                  <a:gd name="T10" fmla="*/ 20 w 24"/>
                  <a:gd name="T11" fmla="*/ 18 h 18"/>
                  <a:gd name="T12" fmla="*/ 22 w 24"/>
                  <a:gd name="T13" fmla="*/ 17 h 18"/>
                  <a:gd name="T14" fmla="*/ 24 w 24"/>
                  <a:gd name="T15" fmla="*/ 16 h 18"/>
                  <a:gd name="T16" fmla="*/ 24 w 24"/>
                  <a:gd name="T17" fmla="*/ 12 h 18"/>
                  <a:gd name="T18" fmla="*/ 24 w 24"/>
                  <a:gd name="T19" fmla="*/ 8 h 18"/>
                  <a:gd name="T20" fmla="*/ 23 w 24"/>
                  <a:gd name="T21" fmla="*/ 8 h 18"/>
                  <a:gd name="T22" fmla="*/ 21 w 24"/>
                  <a:gd name="T23" fmla="*/ 3 h 18"/>
                  <a:gd name="T24" fmla="*/ 20 w 24"/>
                  <a:gd name="T25" fmla="*/ 1 h 18"/>
                  <a:gd name="T26" fmla="*/ 16 w 24"/>
                  <a:gd name="T27" fmla="*/ 2 h 18"/>
                  <a:gd name="T28" fmla="*/ 12 w 24"/>
                  <a:gd name="T29" fmla="*/ 2 h 18"/>
                  <a:gd name="T30" fmla="*/ 12 w 24"/>
                  <a:gd name="T31" fmla="*/ 1 h 18"/>
                  <a:gd name="T32" fmla="*/ 7 w 24"/>
                  <a:gd name="T33" fmla="*/ 0 h 18"/>
                  <a:gd name="T34" fmla="*/ 5 w 24"/>
                  <a:gd name="T35" fmla="*/ 0 h 18"/>
                  <a:gd name="T36" fmla="*/ 5 w 24"/>
                  <a:gd name="T37" fmla="*/ 1 h 18"/>
                  <a:gd name="T38" fmla="*/ 5 w 24"/>
                  <a:gd name="T39" fmla="*/ 4 h 18"/>
                  <a:gd name="T40" fmla="*/ 3 w 24"/>
                  <a:gd name="T41" fmla="*/ 4 h 18"/>
                  <a:gd name="T42" fmla="*/ 0 w 24"/>
                  <a:gd name="T43" fmla="*/ 6 h 18"/>
                  <a:gd name="T44" fmla="*/ 1 w 24"/>
                  <a:gd name="T45" fmla="*/ 6 h 18"/>
                  <a:gd name="T46" fmla="*/ 6 w 24"/>
                  <a:gd name="T47" fmla="*/ 13 h 18"/>
                  <a:gd name="T48" fmla="*/ 8 w 24"/>
                  <a:gd name="T49" fmla="*/ 12 h 18"/>
                  <a:gd name="T50" fmla="*/ 9 w 24"/>
                  <a:gd name="T51" fmla="*/ 10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18"/>
                  <a:gd name="T80" fmla="*/ 24 w 24"/>
                  <a:gd name="T81" fmla="*/ 18 h 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0" name="Freeform 304">
                <a:extLst>
                  <a:ext uri="{FF2B5EF4-FFF2-40B4-BE49-F238E27FC236}">
                    <a16:creationId xmlns:a16="http://schemas.microsoft.com/office/drawing/2014/main" id="{F88638F5-1D3B-4BE7-0FBA-C56119555592}"/>
                  </a:ext>
                </a:extLst>
              </p:cNvPr>
              <p:cNvSpPr>
                <a:spLocks/>
              </p:cNvSpPr>
              <p:nvPr/>
            </p:nvSpPr>
            <p:spPr bwMode="auto">
              <a:xfrm>
                <a:off x="7049962" y="4512806"/>
                <a:ext cx="134937" cy="112712"/>
              </a:xfrm>
              <a:custGeom>
                <a:avLst/>
                <a:gdLst>
                  <a:gd name="T0" fmla="*/ 54 w 114"/>
                  <a:gd name="T1" fmla="*/ 79 h 85"/>
                  <a:gd name="T2" fmla="*/ 66 w 114"/>
                  <a:gd name="T3" fmla="*/ 79 h 85"/>
                  <a:gd name="T4" fmla="*/ 78 w 114"/>
                  <a:gd name="T5" fmla="*/ 79 h 85"/>
                  <a:gd name="T6" fmla="*/ 108 w 114"/>
                  <a:gd name="T7" fmla="*/ 85 h 85"/>
                  <a:gd name="T8" fmla="*/ 114 w 114"/>
                  <a:gd name="T9" fmla="*/ 85 h 85"/>
                  <a:gd name="T10" fmla="*/ 102 w 114"/>
                  <a:gd name="T11" fmla="*/ 61 h 85"/>
                  <a:gd name="T12" fmla="*/ 96 w 114"/>
                  <a:gd name="T13" fmla="*/ 43 h 85"/>
                  <a:gd name="T14" fmla="*/ 96 w 114"/>
                  <a:gd name="T15" fmla="*/ 36 h 85"/>
                  <a:gd name="T16" fmla="*/ 96 w 114"/>
                  <a:gd name="T17" fmla="*/ 36 h 85"/>
                  <a:gd name="T18" fmla="*/ 84 w 114"/>
                  <a:gd name="T19" fmla="*/ 30 h 85"/>
                  <a:gd name="T20" fmla="*/ 72 w 114"/>
                  <a:gd name="T21" fmla="*/ 18 h 85"/>
                  <a:gd name="T22" fmla="*/ 42 w 114"/>
                  <a:gd name="T23" fmla="*/ 0 h 85"/>
                  <a:gd name="T24" fmla="*/ 30 w 114"/>
                  <a:gd name="T25" fmla="*/ 6 h 85"/>
                  <a:gd name="T26" fmla="*/ 12 w 114"/>
                  <a:gd name="T27" fmla="*/ 6 h 85"/>
                  <a:gd name="T28" fmla="*/ 0 w 114"/>
                  <a:gd name="T29" fmla="*/ 43 h 85"/>
                  <a:gd name="T30" fmla="*/ 12 w 114"/>
                  <a:gd name="T31" fmla="*/ 85 h 85"/>
                  <a:gd name="T32" fmla="*/ 18 w 114"/>
                  <a:gd name="T33" fmla="*/ 85 h 85"/>
                  <a:gd name="T34" fmla="*/ 24 w 114"/>
                  <a:gd name="T35" fmla="*/ 85 h 85"/>
                  <a:gd name="T36" fmla="*/ 54 w 114"/>
                  <a:gd name="T37" fmla="*/ 79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85"/>
                  <a:gd name="T59" fmla="*/ 114 w 114"/>
                  <a:gd name="T60" fmla="*/ 85 h 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1" name="Freeform 305">
                <a:extLst>
                  <a:ext uri="{FF2B5EF4-FFF2-40B4-BE49-F238E27FC236}">
                    <a16:creationId xmlns:a16="http://schemas.microsoft.com/office/drawing/2014/main" id="{6674E786-FEBC-FE15-6B90-6B72A5A44460}"/>
                  </a:ext>
                </a:extLst>
              </p:cNvPr>
              <p:cNvSpPr>
                <a:spLocks/>
              </p:cNvSpPr>
              <p:nvPr/>
            </p:nvSpPr>
            <p:spPr bwMode="auto">
              <a:xfrm>
                <a:off x="7057899" y="4239756"/>
                <a:ext cx="269875" cy="320675"/>
              </a:xfrm>
              <a:custGeom>
                <a:avLst/>
                <a:gdLst>
                  <a:gd name="T0" fmla="*/ 6 w 38"/>
                  <a:gd name="T1" fmla="*/ 35 h 41"/>
                  <a:gd name="T2" fmla="*/ 11 w 38"/>
                  <a:gd name="T3" fmla="*/ 38 h 41"/>
                  <a:gd name="T4" fmla="*/ 13 w 38"/>
                  <a:gd name="T5" fmla="*/ 40 h 41"/>
                  <a:gd name="T6" fmla="*/ 15 w 38"/>
                  <a:gd name="T7" fmla="*/ 41 h 41"/>
                  <a:gd name="T8" fmla="*/ 15 w 38"/>
                  <a:gd name="T9" fmla="*/ 41 h 41"/>
                  <a:gd name="T10" fmla="*/ 18 w 38"/>
                  <a:gd name="T11" fmla="*/ 38 h 41"/>
                  <a:gd name="T12" fmla="*/ 20 w 38"/>
                  <a:gd name="T13" fmla="*/ 40 h 41"/>
                  <a:gd name="T14" fmla="*/ 21 w 38"/>
                  <a:gd name="T15" fmla="*/ 39 h 41"/>
                  <a:gd name="T16" fmla="*/ 35 w 38"/>
                  <a:gd name="T17" fmla="*/ 39 h 41"/>
                  <a:gd name="T18" fmla="*/ 38 w 38"/>
                  <a:gd name="T19" fmla="*/ 37 h 41"/>
                  <a:gd name="T20" fmla="*/ 36 w 38"/>
                  <a:gd name="T21" fmla="*/ 36 h 41"/>
                  <a:gd name="T22" fmla="*/ 33 w 38"/>
                  <a:gd name="T23" fmla="*/ 7 h 41"/>
                  <a:gd name="T24" fmla="*/ 36 w 38"/>
                  <a:gd name="T25" fmla="*/ 7 h 41"/>
                  <a:gd name="T26" fmla="*/ 27 w 38"/>
                  <a:gd name="T27" fmla="*/ 0 h 41"/>
                  <a:gd name="T28" fmla="*/ 27 w 38"/>
                  <a:gd name="T29" fmla="*/ 3 h 41"/>
                  <a:gd name="T30" fmla="*/ 17 w 38"/>
                  <a:gd name="T31" fmla="*/ 3 h 41"/>
                  <a:gd name="T32" fmla="*/ 16 w 38"/>
                  <a:gd name="T33" fmla="*/ 11 h 41"/>
                  <a:gd name="T34" fmla="*/ 14 w 38"/>
                  <a:gd name="T35" fmla="*/ 13 h 41"/>
                  <a:gd name="T36" fmla="*/ 13 w 38"/>
                  <a:gd name="T37" fmla="*/ 20 h 41"/>
                  <a:gd name="T38" fmla="*/ 1 w 38"/>
                  <a:gd name="T39" fmla="*/ 19 h 41"/>
                  <a:gd name="T40" fmla="*/ 0 w 38"/>
                  <a:gd name="T41" fmla="*/ 20 h 41"/>
                  <a:gd name="T42" fmla="*/ 3 w 38"/>
                  <a:gd name="T43" fmla="*/ 26 h 41"/>
                  <a:gd name="T44" fmla="*/ 3 w 38"/>
                  <a:gd name="T45" fmla="*/ 33 h 41"/>
                  <a:gd name="T46" fmla="*/ 1 w 38"/>
                  <a:gd name="T47" fmla="*/ 36 h 41"/>
                  <a:gd name="T48" fmla="*/ 4 w 38"/>
                  <a:gd name="T49" fmla="*/ 36 h 41"/>
                  <a:gd name="T50" fmla="*/ 6 w 38"/>
                  <a:gd name="T51" fmla="*/ 35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41"/>
                  <a:gd name="T80" fmla="*/ 38 w 38"/>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2" name="Freeform 306">
                <a:extLst>
                  <a:ext uri="{FF2B5EF4-FFF2-40B4-BE49-F238E27FC236}">
                    <a16:creationId xmlns:a16="http://schemas.microsoft.com/office/drawing/2014/main" id="{DA1D055B-D9F1-B0F1-4A4F-615F9066398C}"/>
                  </a:ext>
                </a:extLst>
              </p:cNvPr>
              <p:cNvSpPr>
                <a:spLocks/>
              </p:cNvSpPr>
              <p:nvPr/>
            </p:nvSpPr>
            <p:spPr bwMode="auto">
              <a:xfrm>
                <a:off x="7986587" y="4104818"/>
                <a:ext cx="255587" cy="276225"/>
              </a:xfrm>
              <a:custGeom>
                <a:avLst/>
                <a:gdLst>
                  <a:gd name="T0" fmla="*/ 0 w 36"/>
                  <a:gd name="T1" fmla="*/ 5 h 35"/>
                  <a:gd name="T2" fmla="*/ 1 w 36"/>
                  <a:gd name="T3" fmla="*/ 8 h 35"/>
                  <a:gd name="T4" fmla="*/ 2 w 36"/>
                  <a:gd name="T5" fmla="*/ 10 h 35"/>
                  <a:gd name="T6" fmla="*/ 2 w 36"/>
                  <a:gd name="T7" fmla="*/ 35 h 35"/>
                  <a:gd name="T8" fmla="*/ 3 w 36"/>
                  <a:gd name="T9" fmla="*/ 35 h 35"/>
                  <a:gd name="T10" fmla="*/ 29 w 36"/>
                  <a:gd name="T11" fmla="*/ 35 h 35"/>
                  <a:gd name="T12" fmla="*/ 34 w 36"/>
                  <a:gd name="T13" fmla="*/ 32 h 35"/>
                  <a:gd name="T14" fmla="*/ 36 w 36"/>
                  <a:gd name="T15" fmla="*/ 30 h 35"/>
                  <a:gd name="T16" fmla="*/ 36 w 36"/>
                  <a:gd name="T17" fmla="*/ 30 h 35"/>
                  <a:gd name="T18" fmla="*/ 33 w 36"/>
                  <a:gd name="T19" fmla="*/ 23 h 35"/>
                  <a:gd name="T20" fmla="*/ 29 w 36"/>
                  <a:gd name="T21" fmla="*/ 15 h 35"/>
                  <a:gd name="T22" fmla="*/ 24 w 36"/>
                  <a:gd name="T23" fmla="*/ 8 h 35"/>
                  <a:gd name="T24" fmla="*/ 31 w 36"/>
                  <a:gd name="T25" fmla="*/ 12 h 35"/>
                  <a:gd name="T26" fmla="*/ 34 w 36"/>
                  <a:gd name="T27" fmla="*/ 9 h 35"/>
                  <a:gd name="T28" fmla="*/ 33 w 36"/>
                  <a:gd name="T29" fmla="*/ 9 h 35"/>
                  <a:gd name="T30" fmla="*/ 30 w 36"/>
                  <a:gd name="T31" fmla="*/ 1 h 35"/>
                  <a:gd name="T32" fmla="*/ 28 w 36"/>
                  <a:gd name="T33" fmla="*/ 3 h 35"/>
                  <a:gd name="T34" fmla="*/ 22 w 36"/>
                  <a:gd name="T35" fmla="*/ 2 h 35"/>
                  <a:gd name="T36" fmla="*/ 19 w 36"/>
                  <a:gd name="T37" fmla="*/ 1 h 35"/>
                  <a:gd name="T38" fmla="*/ 12 w 36"/>
                  <a:gd name="T39" fmla="*/ 3 h 35"/>
                  <a:gd name="T40" fmla="*/ 6 w 36"/>
                  <a:gd name="T41" fmla="*/ 0 h 35"/>
                  <a:gd name="T42" fmla="*/ 2 w 36"/>
                  <a:gd name="T43" fmla="*/ 0 h 35"/>
                  <a:gd name="T44" fmla="*/ 1 w 36"/>
                  <a:gd name="T45" fmla="*/ 2 h 35"/>
                  <a:gd name="T46" fmla="*/ 0 w 36"/>
                  <a:gd name="T47" fmla="*/ 5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35"/>
                  <a:gd name="T74" fmla="*/ 36 w 36"/>
                  <a:gd name="T75" fmla="*/ 35 h 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3" name="Freeform 307">
                <a:extLst>
                  <a:ext uri="{FF2B5EF4-FFF2-40B4-BE49-F238E27FC236}">
                    <a16:creationId xmlns:a16="http://schemas.microsoft.com/office/drawing/2014/main" id="{000E481D-0E4B-3899-C039-C79F59831D60}"/>
                  </a:ext>
                </a:extLst>
              </p:cNvPr>
              <p:cNvSpPr>
                <a:spLocks/>
              </p:cNvSpPr>
              <p:nvPr/>
            </p:nvSpPr>
            <p:spPr bwMode="auto">
              <a:xfrm>
                <a:off x="7637337" y="4057193"/>
                <a:ext cx="371475" cy="393700"/>
              </a:xfrm>
              <a:custGeom>
                <a:avLst/>
                <a:gdLst>
                  <a:gd name="T0" fmla="*/ 4 w 52"/>
                  <a:gd name="T1" fmla="*/ 6 h 50"/>
                  <a:gd name="T2" fmla="*/ 3 w 52"/>
                  <a:gd name="T3" fmla="*/ 9 h 50"/>
                  <a:gd name="T4" fmla="*/ 2 w 52"/>
                  <a:gd name="T5" fmla="*/ 10 h 50"/>
                  <a:gd name="T6" fmla="*/ 0 w 52"/>
                  <a:gd name="T7" fmla="*/ 12 h 50"/>
                  <a:gd name="T8" fmla="*/ 0 w 52"/>
                  <a:gd name="T9" fmla="*/ 29 h 50"/>
                  <a:gd name="T10" fmla="*/ 6 w 52"/>
                  <a:gd name="T11" fmla="*/ 34 h 50"/>
                  <a:gd name="T12" fmla="*/ 9 w 52"/>
                  <a:gd name="T13" fmla="*/ 35 h 50"/>
                  <a:gd name="T14" fmla="*/ 17 w 52"/>
                  <a:gd name="T15" fmla="*/ 36 h 50"/>
                  <a:gd name="T16" fmla="*/ 19 w 52"/>
                  <a:gd name="T17" fmla="*/ 38 h 50"/>
                  <a:gd name="T18" fmla="*/ 23 w 52"/>
                  <a:gd name="T19" fmla="*/ 36 h 50"/>
                  <a:gd name="T20" fmla="*/ 47 w 52"/>
                  <a:gd name="T21" fmla="*/ 49 h 50"/>
                  <a:gd name="T22" fmla="*/ 47 w 52"/>
                  <a:gd name="T23" fmla="*/ 48 h 50"/>
                  <a:gd name="T24" fmla="*/ 47 w 52"/>
                  <a:gd name="T25" fmla="*/ 49 h 50"/>
                  <a:gd name="T26" fmla="*/ 48 w 52"/>
                  <a:gd name="T27" fmla="*/ 50 h 50"/>
                  <a:gd name="T28" fmla="*/ 48 w 52"/>
                  <a:gd name="T29" fmla="*/ 47 h 50"/>
                  <a:gd name="T30" fmla="*/ 51 w 52"/>
                  <a:gd name="T31" fmla="*/ 47 h 50"/>
                  <a:gd name="T32" fmla="*/ 52 w 52"/>
                  <a:gd name="T33" fmla="*/ 41 h 50"/>
                  <a:gd name="T34" fmla="*/ 51 w 52"/>
                  <a:gd name="T35" fmla="*/ 41 h 50"/>
                  <a:gd name="T36" fmla="*/ 51 w 52"/>
                  <a:gd name="T37" fmla="*/ 16 h 50"/>
                  <a:gd name="T38" fmla="*/ 50 w 52"/>
                  <a:gd name="T39" fmla="*/ 14 h 50"/>
                  <a:gd name="T40" fmla="*/ 49 w 52"/>
                  <a:gd name="T41" fmla="*/ 11 h 50"/>
                  <a:gd name="T42" fmla="*/ 50 w 52"/>
                  <a:gd name="T43" fmla="*/ 8 h 50"/>
                  <a:gd name="T44" fmla="*/ 51 w 52"/>
                  <a:gd name="T45" fmla="*/ 6 h 50"/>
                  <a:gd name="T46" fmla="*/ 48 w 52"/>
                  <a:gd name="T47" fmla="*/ 5 h 50"/>
                  <a:gd name="T48" fmla="*/ 45 w 52"/>
                  <a:gd name="T49" fmla="*/ 3 h 50"/>
                  <a:gd name="T50" fmla="*/ 41 w 52"/>
                  <a:gd name="T51" fmla="*/ 2 h 50"/>
                  <a:gd name="T52" fmla="*/ 35 w 52"/>
                  <a:gd name="T53" fmla="*/ 4 h 50"/>
                  <a:gd name="T54" fmla="*/ 35 w 52"/>
                  <a:gd name="T55" fmla="*/ 8 h 50"/>
                  <a:gd name="T56" fmla="*/ 29 w 52"/>
                  <a:gd name="T57" fmla="*/ 10 h 50"/>
                  <a:gd name="T58" fmla="*/ 25 w 52"/>
                  <a:gd name="T59" fmla="*/ 7 h 50"/>
                  <a:gd name="T60" fmla="*/ 22 w 52"/>
                  <a:gd name="T61" fmla="*/ 5 h 50"/>
                  <a:gd name="T62" fmla="*/ 20 w 52"/>
                  <a:gd name="T63" fmla="*/ 3 h 50"/>
                  <a:gd name="T64" fmla="*/ 13 w 52"/>
                  <a:gd name="T65" fmla="*/ 2 h 50"/>
                  <a:gd name="T66" fmla="*/ 8 w 52"/>
                  <a:gd name="T67" fmla="*/ 0 h 50"/>
                  <a:gd name="T68" fmla="*/ 8 w 52"/>
                  <a:gd name="T69" fmla="*/ 2 h 50"/>
                  <a:gd name="T70" fmla="*/ 4 w 52"/>
                  <a:gd name="T71" fmla="*/ 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50"/>
                  <a:gd name="T110" fmla="*/ 52 w 52"/>
                  <a:gd name="T111" fmla="*/ 50 h 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4" name="Freeform 308">
                <a:extLst>
                  <a:ext uri="{FF2B5EF4-FFF2-40B4-BE49-F238E27FC236}">
                    <a16:creationId xmlns:a16="http://schemas.microsoft.com/office/drawing/2014/main" id="{D713D4B8-E67F-55BB-5BAA-49FC7E5B5110}"/>
                  </a:ext>
                </a:extLst>
              </p:cNvPr>
              <p:cNvSpPr>
                <a:spLocks/>
              </p:cNvSpPr>
              <p:nvPr/>
            </p:nvSpPr>
            <p:spPr bwMode="auto">
              <a:xfrm>
                <a:off x="7602412" y="3939718"/>
                <a:ext cx="93662" cy="195263"/>
              </a:xfrm>
              <a:custGeom>
                <a:avLst/>
                <a:gdLst>
                  <a:gd name="T0" fmla="*/ 18 w 78"/>
                  <a:gd name="T1" fmla="*/ 12 h 150"/>
                  <a:gd name="T2" fmla="*/ 18 w 78"/>
                  <a:gd name="T3" fmla="*/ 30 h 150"/>
                  <a:gd name="T4" fmla="*/ 18 w 78"/>
                  <a:gd name="T5" fmla="*/ 54 h 150"/>
                  <a:gd name="T6" fmla="*/ 0 w 78"/>
                  <a:gd name="T7" fmla="*/ 78 h 150"/>
                  <a:gd name="T8" fmla="*/ 0 w 78"/>
                  <a:gd name="T9" fmla="*/ 90 h 150"/>
                  <a:gd name="T10" fmla="*/ 12 w 78"/>
                  <a:gd name="T11" fmla="*/ 102 h 150"/>
                  <a:gd name="T12" fmla="*/ 18 w 78"/>
                  <a:gd name="T13" fmla="*/ 108 h 150"/>
                  <a:gd name="T14" fmla="*/ 36 w 78"/>
                  <a:gd name="T15" fmla="*/ 120 h 150"/>
                  <a:gd name="T16" fmla="*/ 36 w 78"/>
                  <a:gd name="T17" fmla="*/ 144 h 150"/>
                  <a:gd name="T18" fmla="*/ 42 w 78"/>
                  <a:gd name="T19" fmla="*/ 150 h 150"/>
                  <a:gd name="T20" fmla="*/ 48 w 78"/>
                  <a:gd name="T21" fmla="*/ 144 h 150"/>
                  <a:gd name="T22" fmla="*/ 54 w 78"/>
                  <a:gd name="T23" fmla="*/ 126 h 150"/>
                  <a:gd name="T24" fmla="*/ 78 w 78"/>
                  <a:gd name="T25" fmla="*/ 102 h 150"/>
                  <a:gd name="T26" fmla="*/ 78 w 78"/>
                  <a:gd name="T27" fmla="*/ 90 h 150"/>
                  <a:gd name="T28" fmla="*/ 60 w 78"/>
                  <a:gd name="T29" fmla="*/ 84 h 150"/>
                  <a:gd name="T30" fmla="*/ 42 w 78"/>
                  <a:gd name="T31" fmla="*/ 72 h 150"/>
                  <a:gd name="T32" fmla="*/ 66 w 78"/>
                  <a:gd name="T33" fmla="*/ 36 h 150"/>
                  <a:gd name="T34" fmla="*/ 60 w 78"/>
                  <a:gd name="T35" fmla="*/ 12 h 150"/>
                  <a:gd name="T36" fmla="*/ 36 w 78"/>
                  <a:gd name="T37" fmla="*/ 0 h 150"/>
                  <a:gd name="T38" fmla="*/ 24 w 78"/>
                  <a:gd name="T39" fmla="*/ 0 h 150"/>
                  <a:gd name="T40" fmla="*/ 24 w 78"/>
                  <a:gd name="T41" fmla="*/ 6 h 150"/>
                  <a:gd name="T42" fmla="*/ 18 w 78"/>
                  <a:gd name="T43" fmla="*/ 12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150"/>
                  <a:gd name="T68" fmla="*/ 78 w 78"/>
                  <a:gd name="T69" fmla="*/ 150 h 1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5" name="Freeform 309">
                <a:extLst>
                  <a:ext uri="{FF2B5EF4-FFF2-40B4-BE49-F238E27FC236}">
                    <a16:creationId xmlns:a16="http://schemas.microsoft.com/office/drawing/2014/main" id="{891C98F8-72B7-2E51-2A6A-A335C1321A6D}"/>
                  </a:ext>
                </a:extLst>
              </p:cNvPr>
              <p:cNvSpPr>
                <a:spLocks/>
              </p:cNvSpPr>
              <p:nvPr/>
            </p:nvSpPr>
            <p:spPr bwMode="auto">
              <a:xfrm>
                <a:off x="7145212" y="3985756"/>
                <a:ext cx="268287" cy="230187"/>
              </a:xfrm>
              <a:custGeom>
                <a:avLst/>
                <a:gdLst>
                  <a:gd name="T0" fmla="*/ 90 w 228"/>
                  <a:gd name="T1" fmla="*/ 156 h 174"/>
                  <a:gd name="T2" fmla="*/ 114 w 228"/>
                  <a:gd name="T3" fmla="*/ 138 h 174"/>
                  <a:gd name="T4" fmla="*/ 144 w 228"/>
                  <a:gd name="T5" fmla="*/ 120 h 174"/>
                  <a:gd name="T6" fmla="*/ 180 w 228"/>
                  <a:gd name="T7" fmla="*/ 108 h 174"/>
                  <a:gd name="T8" fmla="*/ 186 w 228"/>
                  <a:gd name="T9" fmla="*/ 96 h 174"/>
                  <a:gd name="T10" fmla="*/ 192 w 228"/>
                  <a:gd name="T11" fmla="*/ 84 h 174"/>
                  <a:gd name="T12" fmla="*/ 216 w 228"/>
                  <a:gd name="T13" fmla="*/ 78 h 174"/>
                  <a:gd name="T14" fmla="*/ 228 w 228"/>
                  <a:gd name="T15" fmla="*/ 72 h 174"/>
                  <a:gd name="T16" fmla="*/ 222 w 228"/>
                  <a:gd name="T17" fmla="*/ 42 h 174"/>
                  <a:gd name="T18" fmla="*/ 216 w 228"/>
                  <a:gd name="T19" fmla="*/ 12 h 174"/>
                  <a:gd name="T20" fmla="*/ 210 w 228"/>
                  <a:gd name="T21" fmla="*/ 12 h 174"/>
                  <a:gd name="T22" fmla="*/ 186 w 228"/>
                  <a:gd name="T23" fmla="*/ 12 h 174"/>
                  <a:gd name="T24" fmla="*/ 168 w 228"/>
                  <a:gd name="T25" fmla="*/ 12 h 174"/>
                  <a:gd name="T26" fmla="*/ 144 w 228"/>
                  <a:gd name="T27" fmla="*/ 0 h 174"/>
                  <a:gd name="T28" fmla="*/ 120 w 228"/>
                  <a:gd name="T29" fmla="*/ 36 h 174"/>
                  <a:gd name="T30" fmla="*/ 96 w 228"/>
                  <a:gd name="T31" fmla="*/ 60 h 174"/>
                  <a:gd name="T32" fmla="*/ 72 w 228"/>
                  <a:gd name="T33" fmla="*/ 90 h 174"/>
                  <a:gd name="T34" fmla="*/ 66 w 228"/>
                  <a:gd name="T35" fmla="*/ 138 h 174"/>
                  <a:gd name="T36" fmla="*/ 12 w 228"/>
                  <a:gd name="T37" fmla="*/ 162 h 174"/>
                  <a:gd name="T38" fmla="*/ 0 w 228"/>
                  <a:gd name="T39" fmla="*/ 174 h 174"/>
                  <a:gd name="T40" fmla="*/ 84 w 228"/>
                  <a:gd name="T41" fmla="*/ 174 h 174"/>
                  <a:gd name="T42" fmla="*/ 90 w 228"/>
                  <a:gd name="T43" fmla="*/ 15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8"/>
                  <a:gd name="T67" fmla="*/ 0 h 174"/>
                  <a:gd name="T68" fmla="*/ 228 w 228"/>
                  <a:gd name="T69" fmla="*/ 174 h 1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6" name="Freeform 310">
                <a:extLst>
                  <a:ext uri="{FF2B5EF4-FFF2-40B4-BE49-F238E27FC236}">
                    <a16:creationId xmlns:a16="http://schemas.microsoft.com/office/drawing/2014/main" id="{0B956C25-7DC4-90EB-9142-B551A8A30C50}"/>
                  </a:ext>
                </a:extLst>
              </p:cNvPr>
              <p:cNvSpPr>
                <a:spLocks/>
              </p:cNvSpPr>
              <p:nvPr/>
            </p:nvSpPr>
            <p:spPr bwMode="auto">
              <a:xfrm>
                <a:off x="7064249" y="4215943"/>
                <a:ext cx="185738" cy="179388"/>
              </a:xfrm>
              <a:custGeom>
                <a:avLst/>
                <a:gdLst>
                  <a:gd name="T0" fmla="*/ 13 w 26"/>
                  <a:gd name="T1" fmla="*/ 16 h 23"/>
                  <a:gd name="T2" fmla="*/ 15 w 26"/>
                  <a:gd name="T3" fmla="*/ 14 h 23"/>
                  <a:gd name="T4" fmla="*/ 16 w 26"/>
                  <a:gd name="T5" fmla="*/ 6 h 23"/>
                  <a:gd name="T6" fmla="*/ 26 w 26"/>
                  <a:gd name="T7" fmla="*/ 6 h 23"/>
                  <a:gd name="T8" fmla="*/ 26 w 26"/>
                  <a:gd name="T9" fmla="*/ 3 h 23"/>
                  <a:gd name="T10" fmla="*/ 25 w 26"/>
                  <a:gd name="T11" fmla="*/ 3 h 23"/>
                  <a:gd name="T12" fmla="*/ 25 w 26"/>
                  <a:gd name="T13" fmla="*/ 0 h 23"/>
                  <a:gd name="T14" fmla="*/ 11 w 26"/>
                  <a:gd name="T15" fmla="*/ 0 h 23"/>
                  <a:gd name="T16" fmla="*/ 9 w 26"/>
                  <a:gd name="T17" fmla="*/ 2 h 23"/>
                  <a:gd name="T18" fmla="*/ 4 w 26"/>
                  <a:gd name="T19" fmla="*/ 13 h 23"/>
                  <a:gd name="T20" fmla="*/ 0 w 26"/>
                  <a:gd name="T21" fmla="*/ 22 h 23"/>
                  <a:gd name="T22" fmla="*/ 12 w 26"/>
                  <a:gd name="T23" fmla="*/ 23 h 23"/>
                  <a:gd name="T24" fmla="*/ 13 w 26"/>
                  <a:gd name="T25" fmla="*/ 1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3"/>
                  <a:gd name="T41" fmla="*/ 26 w 26"/>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7" name="Freeform 311">
                <a:extLst>
                  <a:ext uri="{FF2B5EF4-FFF2-40B4-BE49-F238E27FC236}">
                    <a16:creationId xmlns:a16="http://schemas.microsoft.com/office/drawing/2014/main" id="{9B707A48-9516-A719-E6F3-37097A772F36}"/>
                  </a:ext>
                </a:extLst>
              </p:cNvPr>
              <p:cNvSpPr>
                <a:spLocks/>
              </p:cNvSpPr>
              <p:nvPr/>
            </p:nvSpPr>
            <p:spPr bwMode="auto">
              <a:xfrm>
                <a:off x="7073774" y="4615993"/>
                <a:ext cx="55563" cy="47625"/>
              </a:xfrm>
              <a:custGeom>
                <a:avLst/>
                <a:gdLst>
                  <a:gd name="T0" fmla="*/ 48 w 48"/>
                  <a:gd name="T1" fmla="*/ 24 h 36"/>
                  <a:gd name="T2" fmla="*/ 48 w 48"/>
                  <a:gd name="T3" fmla="*/ 6 h 36"/>
                  <a:gd name="T4" fmla="*/ 48 w 48"/>
                  <a:gd name="T5" fmla="*/ 0 h 36"/>
                  <a:gd name="T6" fmla="*/ 36 w 48"/>
                  <a:gd name="T7" fmla="*/ 0 h 36"/>
                  <a:gd name="T8" fmla="*/ 6 w 48"/>
                  <a:gd name="T9" fmla="*/ 6 h 36"/>
                  <a:gd name="T10" fmla="*/ 0 w 48"/>
                  <a:gd name="T11" fmla="*/ 6 h 36"/>
                  <a:gd name="T12" fmla="*/ 18 w 48"/>
                  <a:gd name="T13" fmla="*/ 36 h 36"/>
                  <a:gd name="T14" fmla="*/ 36 w 48"/>
                  <a:gd name="T15" fmla="*/ 24 h 36"/>
                  <a:gd name="T16" fmla="*/ 48 w 48"/>
                  <a:gd name="T17" fmla="*/ 24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36"/>
                  <a:gd name="T29" fmla="*/ 48 w 48"/>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36">
                    <a:moveTo>
                      <a:pt x="48" y="24"/>
                    </a:moveTo>
                    <a:lnTo>
                      <a:pt x="48" y="6"/>
                    </a:lnTo>
                    <a:lnTo>
                      <a:pt x="48" y="0"/>
                    </a:lnTo>
                    <a:lnTo>
                      <a:pt x="36" y="0"/>
                    </a:lnTo>
                    <a:lnTo>
                      <a:pt x="6" y="6"/>
                    </a:lnTo>
                    <a:lnTo>
                      <a:pt x="0" y="6"/>
                    </a:lnTo>
                    <a:lnTo>
                      <a:pt x="18" y="36"/>
                    </a:lnTo>
                    <a:lnTo>
                      <a:pt x="36" y="24"/>
                    </a:lnTo>
                    <a:lnTo>
                      <a:pt x="48"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8" name="Freeform 312">
                <a:extLst>
                  <a:ext uri="{FF2B5EF4-FFF2-40B4-BE49-F238E27FC236}">
                    <a16:creationId xmlns:a16="http://schemas.microsoft.com/office/drawing/2014/main" id="{8E582FCD-9105-1DC2-D062-8DBB2DB30D2E}"/>
                  </a:ext>
                </a:extLst>
              </p:cNvPr>
              <p:cNvSpPr>
                <a:spLocks/>
              </p:cNvSpPr>
              <p:nvPr/>
            </p:nvSpPr>
            <p:spPr bwMode="auto">
              <a:xfrm>
                <a:off x="7931024" y="4342943"/>
                <a:ext cx="366713" cy="501650"/>
              </a:xfrm>
              <a:custGeom>
                <a:avLst/>
                <a:gdLst>
                  <a:gd name="T0" fmla="*/ 37 w 52"/>
                  <a:gd name="T1" fmla="*/ 5 h 64"/>
                  <a:gd name="T2" fmla="*/ 11 w 52"/>
                  <a:gd name="T3" fmla="*/ 5 h 64"/>
                  <a:gd name="T4" fmla="*/ 10 w 52"/>
                  <a:gd name="T5" fmla="*/ 11 h 64"/>
                  <a:gd name="T6" fmla="*/ 7 w 52"/>
                  <a:gd name="T7" fmla="*/ 11 h 64"/>
                  <a:gd name="T8" fmla="*/ 7 w 52"/>
                  <a:gd name="T9" fmla="*/ 14 h 64"/>
                  <a:gd name="T10" fmla="*/ 6 w 52"/>
                  <a:gd name="T11" fmla="*/ 13 h 64"/>
                  <a:gd name="T12" fmla="*/ 5 w 52"/>
                  <a:gd name="T13" fmla="*/ 25 h 64"/>
                  <a:gd name="T14" fmla="*/ 2 w 52"/>
                  <a:gd name="T15" fmla="*/ 27 h 64"/>
                  <a:gd name="T16" fmla="*/ 1 w 52"/>
                  <a:gd name="T17" fmla="*/ 32 h 64"/>
                  <a:gd name="T18" fmla="*/ 0 w 52"/>
                  <a:gd name="T19" fmla="*/ 35 h 64"/>
                  <a:gd name="T20" fmla="*/ 3 w 52"/>
                  <a:gd name="T21" fmla="*/ 41 h 64"/>
                  <a:gd name="T22" fmla="*/ 5 w 52"/>
                  <a:gd name="T23" fmla="*/ 45 h 64"/>
                  <a:gd name="T24" fmla="*/ 8 w 52"/>
                  <a:gd name="T25" fmla="*/ 50 h 64"/>
                  <a:gd name="T26" fmla="*/ 12 w 52"/>
                  <a:gd name="T27" fmla="*/ 52 h 64"/>
                  <a:gd name="T28" fmla="*/ 18 w 52"/>
                  <a:gd name="T29" fmla="*/ 58 h 64"/>
                  <a:gd name="T30" fmla="*/ 20 w 52"/>
                  <a:gd name="T31" fmla="*/ 61 h 64"/>
                  <a:gd name="T32" fmla="*/ 25 w 52"/>
                  <a:gd name="T33" fmla="*/ 61 h 64"/>
                  <a:gd name="T34" fmla="*/ 29 w 52"/>
                  <a:gd name="T35" fmla="*/ 64 h 64"/>
                  <a:gd name="T36" fmla="*/ 36 w 52"/>
                  <a:gd name="T37" fmla="*/ 63 h 64"/>
                  <a:gd name="T38" fmla="*/ 41 w 52"/>
                  <a:gd name="T39" fmla="*/ 61 h 64"/>
                  <a:gd name="T40" fmla="*/ 44 w 52"/>
                  <a:gd name="T41" fmla="*/ 61 h 64"/>
                  <a:gd name="T42" fmla="*/ 44 w 52"/>
                  <a:gd name="T43" fmla="*/ 59 h 64"/>
                  <a:gd name="T44" fmla="*/ 42 w 52"/>
                  <a:gd name="T45" fmla="*/ 57 h 64"/>
                  <a:gd name="T46" fmla="*/ 39 w 52"/>
                  <a:gd name="T47" fmla="*/ 54 h 64"/>
                  <a:gd name="T48" fmla="*/ 35 w 52"/>
                  <a:gd name="T49" fmla="*/ 51 h 64"/>
                  <a:gd name="T50" fmla="*/ 36 w 52"/>
                  <a:gd name="T51" fmla="*/ 48 h 64"/>
                  <a:gd name="T52" fmla="*/ 38 w 52"/>
                  <a:gd name="T53" fmla="*/ 48 h 64"/>
                  <a:gd name="T54" fmla="*/ 39 w 52"/>
                  <a:gd name="T55" fmla="*/ 42 h 64"/>
                  <a:gd name="T56" fmla="*/ 43 w 52"/>
                  <a:gd name="T57" fmla="*/ 38 h 64"/>
                  <a:gd name="T58" fmla="*/ 46 w 52"/>
                  <a:gd name="T59" fmla="*/ 32 h 64"/>
                  <a:gd name="T60" fmla="*/ 47 w 52"/>
                  <a:gd name="T61" fmla="*/ 21 h 64"/>
                  <a:gd name="T62" fmla="*/ 50 w 52"/>
                  <a:gd name="T63" fmla="*/ 19 h 64"/>
                  <a:gd name="T64" fmla="*/ 52 w 52"/>
                  <a:gd name="T65" fmla="*/ 18 h 64"/>
                  <a:gd name="T66" fmla="*/ 50 w 52"/>
                  <a:gd name="T67" fmla="*/ 13 h 64"/>
                  <a:gd name="T68" fmla="*/ 47 w 52"/>
                  <a:gd name="T69" fmla="*/ 4 h 64"/>
                  <a:gd name="T70" fmla="*/ 44 w 52"/>
                  <a:gd name="T71" fmla="*/ 0 h 64"/>
                  <a:gd name="T72" fmla="*/ 42 w 52"/>
                  <a:gd name="T73" fmla="*/ 2 h 64"/>
                  <a:gd name="T74" fmla="*/ 37 w 52"/>
                  <a:gd name="T75" fmla="*/ 5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64"/>
                  <a:gd name="T116" fmla="*/ 52 w 52"/>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9" name="Freeform 313">
                <a:extLst>
                  <a:ext uri="{FF2B5EF4-FFF2-40B4-BE49-F238E27FC236}">
                    <a16:creationId xmlns:a16="http://schemas.microsoft.com/office/drawing/2014/main" id="{1087B466-8850-CF5F-8704-DBC84AAED259}"/>
                  </a:ext>
                </a:extLst>
              </p:cNvPr>
              <p:cNvSpPr>
                <a:spLocks/>
              </p:cNvSpPr>
              <p:nvPr/>
            </p:nvSpPr>
            <p:spPr bwMode="auto">
              <a:xfrm>
                <a:off x="7249987" y="4671556"/>
                <a:ext cx="134937" cy="149225"/>
              </a:xfrm>
              <a:custGeom>
                <a:avLst/>
                <a:gdLst>
                  <a:gd name="T0" fmla="*/ 17 w 19"/>
                  <a:gd name="T1" fmla="*/ 10 h 19"/>
                  <a:gd name="T2" fmla="*/ 19 w 19"/>
                  <a:gd name="T3" fmla="*/ 6 h 19"/>
                  <a:gd name="T4" fmla="*/ 17 w 19"/>
                  <a:gd name="T5" fmla="*/ 2 h 19"/>
                  <a:gd name="T6" fmla="*/ 12 w 19"/>
                  <a:gd name="T7" fmla="*/ 3 h 19"/>
                  <a:gd name="T8" fmla="*/ 10 w 19"/>
                  <a:gd name="T9" fmla="*/ 1 h 19"/>
                  <a:gd name="T10" fmla="*/ 8 w 19"/>
                  <a:gd name="T11" fmla="*/ 1 h 19"/>
                  <a:gd name="T12" fmla="*/ 6 w 19"/>
                  <a:gd name="T13" fmla="*/ 0 h 19"/>
                  <a:gd name="T14" fmla="*/ 5 w 19"/>
                  <a:gd name="T15" fmla="*/ 0 h 19"/>
                  <a:gd name="T16" fmla="*/ 3 w 19"/>
                  <a:gd name="T17" fmla="*/ 0 h 19"/>
                  <a:gd name="T18" fmla="*/ 1 w 19"/>
                  <a:gd name="T19" fmla="*/ 1 h 19"/>
                  <a:gd name="T20" fmla="*/ 2 w 19"/>
                  <a:gd name="T21" fmla="*/ 1 h 19"/>
                  <a:gd name="T22" fmla="*/ 2 w 19"/>
                  <a:gd name="T23" fmla="*/ 5 h 19"/>
                  <a:gd name="T24" fmla="*/ 2 w 19"/>
                  <a:gd name="T25" fmla="*/ 9 h 19"/>
                  <a:gd name="T26" fmla="*/ 0 w 19"/>
                  <a:gd name="T27" fmla="*/ 10 h 19"/>
                  <a:gd name="T28" fmla="*/ 1 w 19"/>
                  <a:gd name="T29" fmla="*/ 11 h 19"/>
                  <a:gd name="T30" fmla="*/ 1 w 19"/>
                  <a:gd name="T31" fmla="*/ 14 h 19"/>
                  <a:gd name="T32" fmla="*/ 4 w 19"/>
                  <a:gd name="T33" fmla="*/ 16 h 19"/>
                  <a:gd name="T34" fmla="*/ 4 w 19"/>
                  <a:gd name="T35" fmla="*/ 19 h 19"/>
                  <a:gd name="T36" fmla="*/ 8 w 19"/>
                  <a:gd name="T37" fmla="*/ 19 h 19"/>
                  <a:gd name="T38" fmla="*/ 15 w 19"/>
                  <a:gd name="T39" fmla="*/ 16 h 19"/>
                  <a:gd name="T40" fmla="*/ 18 w 19"/>
                  <a:gd name="T41" fmla="*/ 16 h 19"/>
                  <a:gd name="T42" fmla="*/ 17 w 19"/>
                  <a:gd name="T43" fmla="*/ 13 h 19"/>
                  <a:gd name="T44" fmla="*/ 17 w 19"/>
                  <a:gd name="T45" fmla="*/ 10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19"/>
                  <a:gd name="T71" fmla="*/ 19 w 19"/>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0" name="Freeform 314">
                <a:extLst>
                  <a:ext uri="{FF2B5EF4-FFF2-40B4-BE49-F238E27FC236}">
                    <a16:creationId xmlns:a16="http://schemas.microsoft.com/office/drawing/2014/main" id="{F92B1A7E-153F-EDE1-8B0F-F735A66E9FFE}"/>
                  </a:ext>
                </a:extLst>
              </p:cNvPr>
              <p:cNvSpPr>
                <a:spLocks/>
              </p:cNvSpPr>
              <p:nvPr/>
            </p:nvSpPr>
            <p:spPr bwMode="auto">
              <a:xfrm>
                <a:off x="7180137" y="4727118"/>
                <a:ext cx="96837" cy="93663"/>
              </a:xfrm>
              <a:custGeom>
                <a:avLst/>
                <a:gdLst>
                  <a:gd name="T0" fmla="*/ 11 w 14"/>
                  <a:gd name="T1" fmla="*/ 7 h 12"/>
                  <a:gd name="T2" fmla="*/ 11 w 14"/>
                  <a:gd name="T3" fmla="*/ 4 h 12"/>
                  <a:gd name="T4" fmla="*/ 10 w 14"/>
                  <a:gd name="T5" fmla="*/ 3 h 12"/>
                  <a:gd name="T6" fmla="*/ 8 w 14"/>
                  <a:gd name="T7" fmla="*/ 4 h 12"/>
                  <a:gd name="T8" fmla="*/ 6 w 14"/>
                  <a:gd name="T9" fmla="*/ 1 h 12"/>
                  <a:gd name="T10" fmla="*/ 4 w 14"/>
                  <a:gd name="T11" fmla="*/ 0 h 12"/>
                  <a:gd name="T12" fmla="*/ 3 w 14"/>
                  <a:gd name="T13" fmla="*/ 2 h 12"/>
                  <a:gd name="T14" fmla="*/ 1 w 14"/>
                  <a:gd name="T15" fmla="*/ 3 h 12"/>
                  <a:gd name="T16" fmla="*/ 0 w 14"/>
                  <a:gd name="T17" fmla="*/ 5 h 12"/>
                  <a:gd name="T18" fmla="*/ 1 w 14"/>
                  <a:gd name="T19" fmla="*/ 6 h 12"/>
                  <a:gd name="T20" fmla="*/ 10 w 14"/>
                  <a:gd name="T21" fmla="*/ 12 h 12"/>
                  <a:gd name="T22" fmla="*/ 14 w 14"/>
                  <a:gd name="T23" fmla="*/ 12 h 12"/>
                  <a:gd name="T24" fmla="*/ 14 w 14"/>
                  <a:gd name="T25" fmla="*/ 9 h 12"/>
                  <a:gd name="T26" fmla="*/ 11 w 14"/>
                  <a:gd name="T27" fmla="*/ 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2"/>
                  <a:gd name="T44" fmla="*/ 14 w 14"/>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1" name="Freeform 315">
                <a:extLst>
                  <a:ext uri="{FF2B5EF4-FFF2-40B4-BE49-F238E27FC236}">
                    <a16:creationId xmlns:a16="http://schemas.microsoft.com/office/drawing/2014/main" id="{EA1FCEB5-41F1-4632-92FF-27E59C665F95}"/>
                  </a:ext>
                </a:extLst>
              </p:cNvPr>
              <p:cNvSpPr>
                <a:spLocks/>
              </p:cNvSpPr>
              <p:nvPr/>
            </p:nvSpPr>
            <p:spPr bwMode="auto">
              <a:xfrm>
                <a:off x="7135687" y="4696956"/>
                <a:ext cx="71437" cy="68262"/>
              </a:xfrm>
              <a:custGeom>
                <a:avLst/>
                <a:gdLst>
                  <a:gd name="T0" fmla="*/ 54 w 60"/>
                  <a:gd name="T1" fmla="*/ 36 h 54"/>
                  <a:gd name="T2" fmla="*/ 60 w 60"/>
                  <a:gd name="T3" fmla="*/ 24 h 54"/>
                  <a:gd name="T4" fmla="*/ 54 w 60"/>
                  <a:gd name="T5" fmla="*/ 18 h 54"/>
                  <a:gd name="T6" fmla="*/ 42 w 60"/>
                  <a:gd name="T7" fmla="*/ 0 h 54"/>
                  <a:gd name="T8" fmla="*/ 18 w 60"/>
                  <a:gd name="T9" fmla="*/ 0 h 54"/>
                  <a:gd name="T10" fmla="*/ 12 w 60"/>
                  <a:gd name="T11" fmla="*/ 12 h 54"/>
                  <a:gd name="T12" fmla="*/ 0 w 60"/>
                  <a:gd name="T13" fmla="*/ 18 h 54"/>
                  <a:gd name="T14" fmla="*/ 12 w 60"/>
                  <a:gd name="T15" fmla="*/ 30 h 54"/>
                  <a:gd name="T16" fmla="*/ 36 w 60"/>
                  <a:gd name="T17" fmla="*/ 54 h 54"/>
                  <a:gd name="T18" fmla="*/ 42 w 60"/>
                  <a:gd name="T19" fmla="*/ 42 h 54"/>
                  <a:gd name="T20" fmla="*/ 54 w 60"/>
                  <a:gd name="T21" fmla="*/ 3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54"/>
                  <a:gd name="T35" fmla="*/ 60 w 60"/>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2" name="Rectangle 316">
                <a:extLst>
                  <a:ext uri="{FF2B5EF4-FFF2-40B4-BE49-F238E27FC236}">
                    <a16:creationId xmlns:a16="http://schemas.microsoft.com/office/drawing/2014/main" id="{9F4BEA49-8518-BA76-87BD-7AA63748927F}"/>
                  </a:ext>
                </a:extLst>
              </p:cNvPr>
              <p:cNvSpPr>
                <a:spLocks noChangeArrowheads="1"/>
              </p:cNvSpPr>
              <p:nvPr/>
            </p:nvSpPr>
            <p:spPr bwMode="auto">
              <a:xfrm>
                <a:off x="7242049" y="4215943"/>
                <a:ext cx="7938" cy="23813"/>
              </a:xfrm>
              <a:prstGeom prst="rect">
                <a:avLst/>
              </a:prstGeom>
              <a:grpFill/>
              <a:ln w="6350">
                <a:solidFill>
                  <a:schemeClr val="accent4"/>
                </a:solidFill>
                <a:miter lim="800000"/>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3" name="Freeform 317">
                <a:extLst>
                  <a:ext uri="{FF2B5EF4-FFF2-40B4-BE49-F238E27FC236}">
                    <a16:creationId xmlns:a16="http://schemas.microsoft.com/office/drawing/2014/main" id="{61A3991D-C1CC-C191-E749-B0184957EB4F}"/>
                  </a:ext>
                </a:extLst>
              </p:cNvPr>
              <p:cNvSpPr>
                <a:spLocks/>
              </p:cNvSpPr>
              <p:nvPr/>
            </p:nvSpPr>
            <p:spPr bwMode="auto">
              <a:xfrm>
                <a:off x="7242049" y="3939718"/>
                <a:ext cx="463550" cy="511175"/>
              </a:xfrm>
              <a:custGeom>
                <a:avLst/>
                <a:gdLst>
                  <a:gd name="T0" fmla="*/ 60 w 390"/>
                  <a:gd name="T1" fmla="*/ 270 h 390"/>
                  <a:gd name="T2" fmla="*/ 216 w 390"/>
                  <a:gd name="T3" fmla="*/ 378 h 390"/>
                  <a:gd name="T4" fmla="*/ 228 w 390"/>
                  <a:gd name="T5" fmla="*/ 390 h 390"/>
                  <a:gd name="T6" fmla="*/ 246 w 390"/>
                  <a:gd name="T7" fmla="*/ 390 h 390"/>
                  <a:gd name="T8" fmla="*/ 282 w 390"/>
                  <a:gd name="T9" fmla="*/ 372 h 390"/>
                  <a:gd name="T10" fmla="*/ 390 w 390"/>
                  <a:gd name="T11" fmla="*/ 300 h 390"/>
                  <a:gd name="T12" fmla="*/ 384 w 390"/>
                  <a:gd name="T13" fmla="*/ 300 h 390"/>
                  <a:gd name="T14" fmla="*/ 366 w 390"/>
                  <a:gd name="T15" fmla="*/ 276 h 390"/>
                  <a:gd name="T16" fmla="*/ 354 w 390"/>
                  <a:gd name="T17" fmla="*/ 270 h 390"/>
                  <a:gd name="T18" fmla="*/ 342 w 390"/>
                  <a:gd name="T19" fmla="*/ 246 h 390"/>
                  <a:gd name="T20" fmla="*/ 348 w 390"/>
                  <a:gd name="T21" fmla="*/ 234 h 390"/>
                  <a:gd name="T22" fmla="*/ 348 w 390"/>
                  <a:gd name="T23" fmla="*/ 174 h 390"/>
                  <a:gd name="T24" fmla="*/ 342 w 390"/>
                  <a:gd name="T25" fmla="*/ 162 h 390"/>
                  <a:gd name="T26" fmla="*/ 348 w 390"/>
                  <a:gd name="T27" fmla="*/ 150 h 390"/>
                  <a:gd name="T28" fmla="*/ 342 w 390"/>
                  <a:gd name="T29" fmla="*/ 144 h 390"/>
                  <a:gd name="T30" fmla="*/ 342 w 390"/>
                  <a:gd name="T31" fmla="*/ 120 h 390"/>
                  <a:gd name="T32" fmla="*/ 324 w 390"/>
                  <a:gd name="T33" fmla="*/ 108 h 390"/>
                  <a:gd name="T34" fmla="*/ 318 w 390"/>
                  <a:gd name="T35" fmla="*/ 102 h 390"/>
                  <a:gd name="T36" fmla="*/ 306 w 390"/>
                  <a:gd name="T37" fmla="*/ 90 h 390"/>
                  <a:gd name="T38" fmla="*/ 306 w 390"/>
                  <a:gd name="T39" fmla="*/ 78 h 390"/>
                  <a:gd name="T40" fmla="*/ 324 w 390"/>
                  <a:gd name="T41" fmla="*/ 54 h 390"/>
                  <a:gd name="T42" fmla="*/ 324 w 390"/>
                  <a:gd name="T43" fmla="*/ 30 h 390"/>
                  <a:gd name="T44" fmla="*/ 324 w 390"/>
                  <a:gd name="T45" fmla="*/ 12 h 390"/>
                  <a:gd name="T46" fmla="*/ 330 w 390"/>
                  <a:gd name="T47" fmla="*/ 6 h 390"/>
                  <a:gd name="T48" fmla="*/ 330 w 390"/>
                  <a:gd name="T49" fmla="*/ 0 h 390"/>
                  <a:gd name="T50" fmla="*/ 318 w 390"/>
                  <a:gd name="T51" fmla="*/ 6 h 390"/>
                  <a:gd name="T52" fmla="*/ 288 w 390"/>
                  <a:gd name="T53" fmla="*/ 12 h 390"/>
                  <a:gd name="T54" fmla="*/ 222 w 390"/>
                  <a:gd name="T55" fmla="*/ 12 h 390"/>
                  <a:gd name="T56" fmla="*/ 162 w 390"/>
                  <a:gd name="T57" fmla="*/ 30 h 390"/>
                  <a:gd name="T58" fmla="*/ 132 w 390"/>
                  <a:gd name="T59" fmla="*/ 48 h 390"/>
                  <a:gd name="T60" fmla="*/ 138 w 390"/>
                  <a:gd name="T61" fmla="*/ 78 h 390"/>
                  <a:gd name="T62" fmla="*/ 144 w 390"/>
                  <a:gd name="T63" fmla="*/ 108 h 390"/>
                  <a:gd name="T64" fmla="*/ 132 w 390"/>
                  <a:gd name="T65" fmla="*/ 114 h 390"/>
                  <a:gd name="T66" fmla="*/ 108 w 390"/>
                  <a:gd name="T67" fmla="*/ 120 h 390"/>
                  <a:gd name="T68" fmla="*/ 102 w 390"/>
                  <a:gd name="T69" fmla="*/ 132 h 390"/>
                  <a:gd name="T70" fmla="*/ 96 w 390"/>
                  <a:gd name="T71" fmla="*/ 144 h 390"/>
                  <a:gd name="T72" fmla="*/ 60 w 390"/>
                  <a:gd name="T73" fmla="*/ 156 h 390"/>
                  <a:gd name="T74" fmla="*/ 30 w 390"/>
                  <a:gd name="T75" fmla="*/ 174 h 390"/>
                  <a:gd name="T76" fmla="*/ 6 w 390"/>
                  <a:gd name="T77" fmla="*/ 192 h 390"/>
                  <a:gd name="T78" fmla="*/ 0 w 390"/>
                  <a:gd name="T79" fmla="*/ 210 h 390"/>
                  <a:gd name="T80" fmla="*/ 6 w 390"/>
                  <a:gd name="T81" fmla="*/ 210 h 390"/>
                  <a:gd name="T82" fmla="*/ 6 w 390"/>
                  <a:gd name="T83" fmla="*/ 228 h 390"/>
                  <a:gd name="T84" fmla="*/ 60 w 390"/>
                  <a:gd name="T85" fmla="*/ 270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0"/>
                  <a:gd name="T130" fmla="*/ 0 h 390"/>
                  <a:gd name="T131" fmla="*/ 390 w 390"/>
                  <a:gd name="T132" fmla="*/ 390 h 3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4" name="Freeform 318">
                <a:extLst>
                  <a:ext uri="{FF2B5EF4-FFF2-40B4-BE49-F238E27FC236}">
                    <a16:creationId xmlns:a16="http://schemas.microsoft.com/office/drawing/2014/main" id="{8869BDDA-2855-F272-8F7F-D4E30CF26060}"/>
                  </a:ext>
                </a:extLst>
              </p:cNvPr>
              <p:cNvSpPr>
                <a:spLocks/>
              </p:cNvSpPr>
              <p:nvPr/>
            </p:nvSpPr>
            <p:spPr bwMode="auto">
              <a:xfrm>
                <a:off x="7242049" y="3939718"/>
                <a:ext cx="463550" cy="511175"/>
              </a:xfrm>
              <a:custGeom>
                <a:avLst/>
                <a:gdLst>
                  <a:gd name="T0" fmla="*/ 60 w 390"/>
                  <a:gd name="T1" fmla="*/ 270 h 390"/>
                  <a:gd name="T2" fmla="*/ 216 w 390"/>
                  <a:gd name="T3" fmla="*/ 378 h 390"/>
                  <a:gd name="T4" fmla="*/ 228 w 390"/>
                  <a:gd name="T5" fmla="*/ 390 h 390"/>
                  <a:gd name="T6" fmla="*/ 246 w 390"/>
                  <a:gd name="T7" fmla="*/ 390 h 390"/>
                  <a:gd name="T8" fmla="*/ 282 w 390"/>
                  <a:gd name="T9" fmla="*/ 372 h 390"/>
                  <a:gd name="T10" fmla="*/ 390 w 390"/>
                  <a:gd name="T11" fmla="*/ 300 h 390"/>
                  <a:gd name="T12" fmla="*/ 384 w 390"/>
                  <a:gd name="T13" fmla="*/ 300 h 390"/>
                  <a:gd name="T14" fmla="*/ 366 w 390"/>
                  <a:gd name="T15" fmla="*/ 276 h 390"/>
                  <a:gd name="T16" fmla="*/ 354 w 390"/>
                  <a:gd name="T17" fmla="*/ 270 h 390"/>
                  <a:gd name="T18" fmla="*/ 342 w 390"/>
                  <a:gd name="T19" fmla="*/ 246 h 390"/>
                  <a:gd name="T20" fmla="*/ 348 w 390"/>
                  <a:gd name="T21" fmla="*/ 234 h 390"/>
                  <a:gd name="T22" fmla="*/ 348 w 390"/>
                  <a:gd name="T23" fmla="*/ 174 h 390"/>
                  <a:gd name="T24" fmla="*/ 342 w 390"/>
                  <a:gd name="T25" fmla="*/ 162 h 390"/>
                  <a:gd name="T26" fmla="*/ 348 w 390"/>
                  <a:gd name="T27" fmla="*/ 150 h 390"/>
                  <a:gd name="T28" fmla="*/ 342 w 390"/>
                  <a:gd name="T29" fmla="*/ 144 h 390"/>
                  <a:gd name="T30" fmla="*/ 342 w 390"/>
                  <a:gd name="T31" fmla="*/ 120 h 390"/>
                  <a:gd name="T32" fmla="*/ 324 w 390"/>
                  <a:gd name="T33" fmla="*/ 108 h 390"/>
                  <a:gd name="T34" fmla="*/ 318 w 390"/>
                  <a:gd name="T35" fmla="*/ 102 h 390"/>
                  <a:gd name="T36" fmla="*/ 306 w 390"/>
                  <a:gd name="T37" fmla="*/ 90 h 390"/>
                  <a:gd name="T38" fmla="*/ 306 w 390"/>
                  <a:gd name="T39" fmla="*/ 78 h 390"/>
                  <a:gd name="T40" fmla="*/ 324 w 390"/>
                  <a:gd name="T41" fmla="*/ 54 h 390"/>
                  <a:gd name="T42" fmla="*/ 324 w 390"/>
                  <a:gd name="T43" fmla="*/ 30 h 390"/>
                  <a:gd name="T44" fmla="*/ 324 w 390"/>
                  <a:gd name="T45" fmla="*/ 12 h 390"/>
                  <a:gd name="T46" fmla="*/ 330 w 390"/>
                  <a:gd name="T47" fmla="*/ 6 h 390"/>
                  <a:gd name="T48" fmla="*/ 330 w 390"/>
                  <a:gd name="T49" fmla="*/ 0 h 390"/>
                  <a:gd name="T50" fmla="*/ 318 w 390"/>
                  <a:gd name="T51" fmla="*/ 6 h 390"/>
                  <a:gd name="T52" fmla="*/ 288 w 390"/>
                  <a:gd name="T53" fmla="*/ 12 h 390"/>
                  <a:gd name="T54" fmla="*/ 222 w 390"/>
                  <a:gd name="T55" fmla="*/ 12 h 390"/>
                  <a:gd name="T56" fmla="*/ 162 w 390"/>
                  <a:gd name="T57" fmla="*/ 30 h 390"/>
                  <a:gd name="T58" fmla="*/ 132 w 390"/>
                  <a:gd name="T59" fmla="*/ 48 h 390"/>
                  <a:gd name="T60" fmla="*/ 138 w 390"/>
                  <a:gd name="T61" fmla="*/ 78 h 390"/>
                  <a:gd name="T62" fmla="*/ 144 w 390"/>
                  <a:gd name="T63" fmla="*/ 108 h 390"/>
                  <a:gd name="T64" fmla="*/ 132 w 390"/>
                  <a:gd name="T65" fmla="*/ 114 h 390"/>
                  <a:gd name="T66" fmla="*/ 108 w 390"/>
                  <a:gd name="T67" fmla="*/ 120 h 390"/>
                  <a:gd name="T68" fmla="*/ 102 w 390"/>
                  <a:gd name="T69" fmla="*/ 132 h 390"/>
                  <a:gd name="T70" fmla="*/ 96 w 390"/>
                  <a:gd name="T71" fmla="*/ 144 h 390"/>
                  <a:gd name="T72" fmla="*/ 60 w 390"/>
                  <a:gd name="T73" fmla="*/ 156 h 390"/>
                  <a:gd name="T74" fmla="*/ 30 w 390"/>
                  <a:gd name="T75" fmla="*/ 174 h 390"/>
                  <a:gd name="T76" fmla="*/ 6 w 390"/>
                  <a:gd name="T77" fmla="*/ 192 h 390"/>
                  <a:gd name="T78" fmla="*/ 0 w 390"/>
                  <a:gd name="T79" fmla="*/ 210 h 390"/>
                  <a:gd name="T80" fmla="*/ 6 w 390"/>
                  <a:gd name="T81" fmla="*/ 210 h 390"/>
                  <a:gd name="T82" fmla="*/ 6 w 390"/>
                  <a:gd name="T83" fmla="*/ 228 h 390"/>
                  <a:gd name="T84" fmla="*/ 60 w 390"/>
                  <a:gd name="T85" fmla="*/ 270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0"/>
                  <a:gd name="T130" fmla="*/ 0 h 390"/>
                  <a:gd name="T131" fmla="*/ 390 w 390"/>
                  <a:gd name="T132" fmla="*/ 390 h 3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5" name="Freeform 327">
                <a:extLst>
                  <a:ext uri="{FF2B5EF4-FFF2-40B4-BE49-F238E27FC236}">
                    <a16:creationId xmlns:a16="http://schemas.microsoft.com/office/drawing/2014/main" id="{F14C00DF-AB67-351B-DEE6-B770CA37C499}"/>
                  </a:ext>
                </a:extLst>
              </p:cNvPr>
              <p:cNvSpPr>
                <a:spLocks/>
              </p:cNvSpPr>
              <p:nvPr/>
            </p:nvSpPr>
            <p:spPr bwMode="auto">
              <a:xfrm>
                <a:off x="8561262" y="3930193"/>
                <a:ext cx="22225" cy="17463"/>
              </a:xfrm>
              <a:custGeom>
                <a:avLst/>
                <a:gdLst>
                  <a:gd name="T0" fmla="*/ 0 w 18"/>
                  <a:gd name="T1" fmla="*/ 0 h 12"/>
                  <a:gd name="T2" fmla="*/ 18 w 18"/>
                  <a:gd name="T3" fmla="*/ 12 h 12"/>
                  <a:gd name="T4" fmla="*/ 18 w 18"/>
                  <a:gd name="T5" fmla="*/ 12 h 12"/>
                  <a:gd name="T6" fmla="*/ 6 w 18"/>
                  <a:gd name="T7" fmla="*/ 0 h 12"/>
                  <a:gd name="T8" fmla="*/ 0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0"/>
                    </a:moveTo>
                    <a:lnTo>
                      <a:pt x="18" y="12"/>
                    </a:lnTo>
                    <a:lnTo>
                      <a:pt x="6" y="0"/>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6" name="Freeform 328">
                <a:extLst>
                  <a:ext uri="{FF2B5EF4-FFF2-40B4-BE49-F238E27FC236}">
                    <a16:creationId xmlns:a16="http://schemas.microsoft.com/office/drawing/2014/main" id="{5F2BB524-8F32-627D-4859-32881594ECE6}"/>
                  </a:ext>
                </a:extLst>
              </p:cNvPr>
              <p:cNvSpPr>
                <a:spLocks/>
              </p:cNvSpPr>
              <p:nvPr/>
            </p:nvSpPr>
            <p:spPr bwMode="auto">
              <a:xfrm>
                <a:off x="8527924" y="3892093"/>
                <a:ext cx="12700" cy="25400"/>
              </a:xfrm>
              <a:custGeom>
                <a:avLst/>
                <a:gdLst>
                  <a:gd name="T0" fmla="*/ 0 w 12"/>
                  <a:gd name="T1" fmla="*/ 0 h 18"/>
                  <a:gd name="T2" fmla="*/ 12 w 12"/>
                  <a:gd name="T3" fmla="*/ 18 h 18"/>
                  <a:gd name="T4" fmla="*/ 12 w 12"/>
                  <a:gd name="T5" fmla="*/ 12 h 18"/>
                  <a:gd name="T6" fmla="*/ 0 w 12"/>
                  <a:gd name="T7" fmla="*/ 0 h 18"/>
                  <a:gd name="T8" fmla="*/ 0 60000 65536"/>
                  <a:gd name="T9" fmla="*/ 0 60000 65536"/>
                  <a:gd name="T10" fmla="*/ 0 60000 65536"/>
                  <a:gd name="T11" fmla="*/ 0 60000 65536"/>
                  <a:gd name="T12" fmla="*/ 0 w 12"/>
                  <a:gd name="T13" fmla="*/ 0 h 18"/>
                  <a:gd name="T14" fmla="*/ 12 w 12"/>
                  <a:gd name="T15" fmla="*/ 18 h 18"/>
                </a:gdLst>
                <a:ahLst/>
                <a:cxnLst>
                  <a:cxn ang="T8">
                    <a:pos x="T0" y="T1"/>
                  </a:cxn>
                  <a:cxn ang="T9">
                    <a:pos x="T2" y="T3"/>
                  </a:cxn>
                  <a:cxn ang="T10">
                    <a:pos x="T4" y="T5"/>
                  </a:cxn>
                  <a:cxn ang="T11">
                    <a:pos x="T6" y="T7"/>
                  </a:cxn>
                </a:cxnLst>
                <a:rect l="T12" t="T13" r="T14" b="T15"/>
                <a:pathLst>
                  <a:path w="12" h="18">
                    <a:moveTo>
                      <a:pt x="0" y="0"/>
                    </a:moveTo>
                    <a:lnTo>
                      <a:pt x="12" y="18"/>
                    </a:lnTo>
                    <a:lnTo>
                      <a:pt x="12" y="12"/>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7" name="Freeform 337">
                <a:extLst>
                  <a:ext uri="{FF2B5EF4-FFF2-40B4-BE49-F238E27FC236}">
                    <a16:creationId xmlns:a16="http://schemas.microsoft.com/office/drawing/2014/main" id="{984C1679-02D2-1818-E74F-F7F0656C11E3}"/>
                  </a:ext>
                </a:extLst>
              </p:cNvPr>
              <p:cNvSpPr>
                <a:spLocks/>
              </p:cNvSpPr>
              <p:nvPr/>
            </p:nvSpPr>
            <p:spPr bwMode="auto">
              <a:xfrm>
                <a:off x="8583487" y="3939718"/>
                <a:ext cx="65087" cy="7938"/>
              </a:xfrm>
              <a:custGeom>
                <a:avLst/>
                <a:gdLst>
                  <a:gd name="T0" fmla="*/ 6 w 54"/>
                  <a:gd name="T1" fmla="*/ 6 h 6"/>
                  <a:gd name="T2" fmla="*/ 30 w 54"/>
                  <a:gd name="T3" fmla="*/ 6 h 6"/>
                  <a:gd name="T4" fmla="*/ 54 w 54"/>
                  <a:gd name="T5" fmla="*/ 0 h 6"/>
                  <a:gd name="T6" fmla="*/ 0 w 54"/>
                  <a:gd name="T7" fmla="*/ 6 h 6"/>
                  <a:gd name="T8" fmla="*/ 6 w 54"/>
                  <a:gd name="T9" fmla="*/ 6 h 6"/>
                  <a:gd name="T10" fmla="*/ 0 60000 65536"/>
                  <a:gd name="T11" fmla="*/ 0 60000 65536"/>
                  <a:gd name="T12" fmla="*/ 0 60000 65536"/>
                  <a:gd name="T13" fmla="*/ 0 60000 65536"/>
                  <a:gd name="T14" fmla="*/ 0 60000 65536"/>
                  <a:gd name="T15" fmla="*/ 0 w 54"/>
                  <a:gd name="T16" fmla="*/ 0 h 6"/>
                  <a:gd name="T17" fmla="*/ 54 w 54"/>
                  <a:gd name="T18" fmla="*/ 6 h 6"/>
                </a:gdLst>
                <a:ahLst/>
                <a:cxnLst>
                  <a:cxn ang="T10">
                    <a:pos x="T0" y="T1"/>
                  </a:cxn>
                  <a:cxn ang="T11">
                    <a:pos x="T2" y="T3"/>
                  </a:cxn>
                  <a:cxn ang="T12">
                    <a:pos x="T4" y="T5"/>
                  </a:cxn>
                  <a:cxn ang="T13">
                    <a:pos x="T6" y="T7"/>
                  </a:cxn>
                  <a:cxn ang="T14">
                    <a:pos x="T8" y="T9"/>
                  </a:cxn>
                </a:cxnLst>
                <a:rect l="T15" t="T16" r="T17" b="T18"/>
                <a:pathLst>
                  <a:path w="54" h="6">
                    <a:moveTo>
                      <a:pt x="6" y="6"/>
                    </a:moveTo>
                    <a:lnTo>
                      <a:pt x="30" y="6"/>
                    </a:lnTo>
                    <a:lnTo>
                      <a:pt x="54" y="0"/>
                    </a:lnTo>
                    <a:lnTo>
                      <a:pt x="0" y="6"/>
                    </a:lnTo>
                    <a:lnTo>
                      <a:pt x="6"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8" name="Freeform 338">
                <a:extLst>
                  <a:ext uri="{FF2B5EF4-FFF2-40B4-BE49-F238E27FC236}">
                    <a16:creationId xmlns:a16="http://schemas.microsoft.com/office/drawing/2014/main" id="{BD37C7B6-E8C2-CA16-49DA-BE35E812782C}"/>
                  </a:ext>
                </a:extLst>
              </p:cNvPr>
              <p:cNvSpPr>
                <a:spLocks/>
              </p:cNvSpPr>
              <p:nvPr/>
            </p:nvSpPr>
            <p:spPr bwMode="auto">
              <a:xfrm>
                <a:off x="8485062" y="3277731"/>
                <a:ext cx="915987" cy="714375"/>
              </a:xfrm>
              <a:custGeom>
                <a:avLst/>
                <a:gdLst>
                  <a:gd name="T0" fmla="*/ 87 w 129"/>
                  <a:gd name="T1" fmla="*/ 77 h 91"/>
                  <a:gd name="T2" fmla="*/ 96 w 129"/>
                  <a:gd name="T3" fmla="*/ 71 h 91"/>
                  <a:gd name="T4" fmla="*/ 105 w 129"/>
                  <a:gd name="T5" fmla="*/ 63 h 91"/>
                  <a:gd name="T6" fmla="*/ 114 w 129"/>
                  <a:gd name="T7" fmla="*/ 50 h 91"/>
                  <a:gd name="T8" fmla="*/ 124 w 129"/>
                  <a:gd name="T9" fmla="*/ 41 h 91"/>
                  <a:gd name="T10" fmla="*/ 129 w 129"/>
                  <a:gd name="T11" fmla="*/ 34 h 91"/>
                  <a:gd name="T12" fmla="*/ 122 w 129"/>
                  <a:gd name="T13" fmla="*/ 27 h 91"/>
                  <a:gd name="T14" fmla="*/ 104 w 129"/>
                  <a:gd name="T15" fmla="*/ 23 h 91"/>
                  <a:gd name="T16" fmla="*/ 96 w 129"/>
                  <a:gd name="T17" fmla="*/ 6 h 91"/>
                  <a:gd name="T18" fmla="*/ 82 w 129"/>
                  <a:gd name="T19" fmla="*/ 9 h 91"/>
                  <a:gd name="T20" fmla="*/ 62 w 129"/>
                  <a:gd name="T21" fmla="*/ 3 h 91"/>
                  <a:gd name="T22" fmla="*/ 45 w 129"/>
                  <a:gd name="T23" fmla="*/ 16 h 91"/>
                  <a:gd name="T24" fmla="*/ 40 w 129"/>
                  <a:gd name="T25" fmla="*/ 24 h 91"/>
                  <a:gd name="T26" fmla="*/ 27 w 129"/>
                  <a:gd name="T27" fmla="*/ 24 h 91"/>
                  <a:gd name="T28" fmla="*/ 13 w 129"/>
                  <a:gd name="T29" fmla="*/ 21 h 91"/>
                  <a:gd name="T30" fmla="*/ 0 w 129"/>
                  <a:gd name="T31" fmla="*/ 33 h 91"/>
                  <a:gd name="T32" fmla="*/ 6 w 129"/>
                  <a:gd name="T33" fmla="*/ 42 h 91"/>
                  <a:gd name="T34" fmla="*/ 19 w 129"/>
                  <a:gd name="T35" fmla="*/ 41 h 91"/>
                  <a:gd name="T36" fmla="*/ 20 w 129"/>
                  <a:gd name="T37" fmla="*/ 50 h 91"/>
                  <a:gd name="T38" fmla="*/ 13 w 129"/>
                  <a:gd name="T39" fmla="*/ 52 h 91"/>
                  <a:gd name="T40" fmla="*/ 20 w 129"/>
                  <a:gd name="T41" fmla="*/ 63 h 91"/>
                  <a:gd name="T42" fmla="*/ 24 w 129"/>
                  <a:gd name="T43" fmla="*/ 76 h 91"/>
                  <a:gd name="T44" fmla="*/ 24 w 129"/>
                  <a:gd name="T45" fmla="*/ 82 h 91"/>
                  <a:gd name="T46" fmla="*/ 33 w 129"/>
                  <a:gd name="T47" fmla="*/ 79 h 91"/>
                  <a:gd name="T48" fmla="*/ 42 w 129"/>
                  <a:gd name="T49" fmla="*/ 85 h 91"/>
                  <a:gd name="T50" fmla="*/ 46 w 129"/>
                  <a:gd name="T51" fmla="*/ 89 h 91"/>
                  <a:gd name="T52" fmla="*/ 51 w 129"/>
                  <a:gd name="T53" fmla="*/ 91 h 91"/>
                  <a:gd name="T54" fmla="*/ 58 w 129"/>
                  <a:gd name="T55" fmla="*/ 87 h 91"/>
                  <a:gd name="T56" fmla="*/ 63 w 129"/>
                  <a:gd name="T57" fmla="*/ 83 h 91"/>
                  <a:gd name="T58" fmla="*/ 68 w 129"/>
                  <a:gd name="T59" fmla="*/ 85 h 91"/>
                  <a:gd name="T60" fmla="*/ 74 w 129"/>
                  <a:gd name="T61" fmla="*/ 82 h 91"/>
                  <a:gd name="T62" fmla="*/ 78 w 129"/>
                  <a:gd name="T63" fmla="*/ 80 h 91"/>
                  <a:gd name="T64" fmla="*/ 82 w 129"/>
                  <a:gd name="T65" fmla="*/ 83 h 91"/>
                  <a:gd name="T66" fmla="*/ 88 w 129"/>
                  <a:gd name="T67" fmla="*/ 82 h 91"/>
                  <a:gd name="T68" fmla="*/ 90 w 129"/>
                  <a:gd name="T69" fmla="*/ 82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
                  <a:gd name="T106" fmla="*/ 0 h 91"/>
                  <a:gd name="T107" fmla="*/ 129 w 129"/>
                  <a:gd name="T108" fmla="*/ 91 h 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9" name="Freeform 339">
                <a:extLst>
                  <a:ext uri="{FF2B5EF4-FFF2-40B4-BE49-F238E27FC236}">
                    <a16:creationId xmlns:a16="http://schemas.microsoft.com/office/drawing/2014/main" id="{37D6150A-C8AC-02CA-4E12-D110B3983B98}"/>
                  </a:ext>
                </a:extLst>
              </p:cNvPr>
              <p:cNvSpPr>
                <a:spLocks/>
              </p:cNvSpPr>
              <p:nvPr/>
            </p:nvSpPr>
            <p:spPr bwMode="auto">
              <a:xfrm>
                <a:off x="8540624" y="3917493"/>
                <a:ext cx="20638" cy="12700"/>
              </a:xfrm>
              <a:custGeom>
                <a:avLst/>
                <a:gdLst>
                  <a:gd name="T0" fmla="*/ 0 w 18"/>
                  <a:gd name="T1" fmla="*/ 0 h 12"/>
                  <a:gd name="T2" fmla="*/ 0 w 18"/>
                  <a:gd name="T3" fmla="*/ 12 h 12"/>
                  <a:gd name="T4" fmla="*/ 18 w 18"/>
                  <a:gd name="T5" fmla="*/ 12 h 12"/>
                  <a:gd name="T6" fmla="*/ 12 w 18"/>
                  <a:gd name="T7" fmla="*/ 12 h 12"/>
                  <a:gd name="T8" fmla="*/ 0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0"/>
                    </a:moveTo>
                    <a:lnTo>
                      <a:pt x="0" y="12"/>
                    </a:lnTo>
                    <a:lnTo>
                      <a:pt x="18" y="12"/>
                    </a:lnTo>
                    <a:lnTo>
                      <a:pt x="12" y="12"/>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0" name="Freeform 349">
                <a:extLst>
                  <a:ext uri="{FF2B5EF4-FFF2-40B4-BE49-F238E27FC236}">
                    <a16:creationId xmlns:a16="http://schemas.microsoft.com/office/drawing/2014/main" id="{6232F474-68D1-5ABA-6292-9B3C47D2DE21}"/>
                  </a:ext>
                </a:extLst>
              </p:cNvPr>
              <p:cNvSpPr>
                <a:spLocks/>
              </p:cNvSpPr>
              <p:nvPr/>
            </p:nvSpPr>
            <p:spPr bwMode="auto">
              <a:xfrm>
                <a:off x="7931024" y="3403143"/>
                <a:ext cx="403225" cy="290513"/>
              </a:xfrm>
              <a:custGeom>
                <a:avLst/>
                <a:gdLst>
                  <a:gd name="T0" fmla="*/ 54 w 57"/>
                  <a:gd name="T1" fmla="*/ 22 h 37"/>
                  <a:gd name="T2" fmla="*/ 56 w 57"/>
                  <a:gd name="T3" fmla="*/ 21 h 37"/>
                  <a:gd name="T4" fmla="*/ 57 w 57"/>
                  <a:gd name="T5" fmla="*/ 16 h 37"/>
                  <a:gd name="T6" fmla="*/ 57 w 57"/>
                  <a:gd name="T7" fmla="*/ 14 h 37"/>
                  <a:gd name="T8" fmla="*/ 52 w 57"/>
                  <a:gd name="T9" fmla="*/ 12 h 37"/>
                  <a:gd name="T10" fmla="*/ 47 w 57"/>
                  <a:gd name="T11" fmla="*/ 9 h 37"/>
                  <a:gd name="T12" fmla="*/ 45 w 57"/>
                  <a:gd name="T13" fmla="*/ 9 h 37"/>
                  <a:gd name="T14" fmla="*/ 42 w 57"/>
                  <a:gd name="T15" fmla="*/ 7 h 37"/>
                  <a:gd name="T16" fmla="*/ 40 w 57"/>
                  <a:gd name="T17" fmla="*/ 4 h 37"/>
                  <a:gd name="T18" fmla="*/ 33 w 57"/>
                  <a:gd name="T19" fmla="*/ 1 h 37"/>
                  <a:gd name="T20" fmla="*/ 31 w 57"/>
                  <a:gd name="T21" fmla="*/ 1 h 37"/>
                  <a:gd name="T22" fmla="*/ 31 w 57"/>
                  <a:gd name="T23" fmla="*/ 0 h 37"/>
                  <a:gd name="T24" fmla="*/ 30 w 57"/>
                  <a:gd name="T25" fmla="*/ 0 h 37"/>
                  <a:gd name="T26" fmla="*/ 28 w 57"/>
                  <a:gd name="T27" fmla="*/ 6 h 37"/>
                  <a:gd name="T28" fmla="*/ 24 w 57"/>
                  <a:gd name="T29" fmla="*/ 5 h 37"/>
                  <a:gd name="T30" fmla="*/ 17 w 57"/>
                  <a:gd name="T31" fmla="*/ 5 h 37"/>
                  <a:gd name="T32" fmla="*/ 11 w 57"/>
                  <a:gd name="T33" fmla="*/ 3 h 37"/>
                  <a:gd name="T34" fmla="*/ 7 w 57"/>
                  <a:gd name="T35" fmla="*/ 3 h 37"/>
                  <a:gd name="T36" fmla="*/ 5 w 57"/>
                  <a:gd name="T37" fmla="*/ 4 h 37"/>
                  <a:gd name="T38" fmla="*/ 6 w 57"/>
                  <a:gd name="T39" fmla="*/ 8 h 37"/>
                  <a:gd name="T40" fmla="*/ 4 w 57"/>
                  <a:gd name="T41" fmla="*/ 10 h 37"/>
                  <a:gd name="T42" fmla="*/ 2 w 57"/>
                  <a:gd name="T43" fmla="*/ 15 h 37"/>
                  <a:gd name="T44" fmla="*/ 0 w 57"/>
                  <a:gd name="T45" fmla="*/ 15 h 37"/>
                  <a:gd name="T46" fmla="*/ 0 w 57"/>
                  <a:gd name="T47" fmla="*/ 18 h 37"/>
                  <a:gd name="T48" fmla="*/ 1 w 57"/>
                  <a:gd name="T49" fmla="*/ 19 h 37"/>
                  <a:gd name="T50" fmla="*/ 2 w 57"/>
                  <a:gd name="T51" fmla="*/ 20 h 37"/>
                  <a:gd name="T52" fmla="*/ 3 w 57"/>
                  <a:gd name="T53" fmla="*/ 21 h 37"/>
                  <a:gd name="T54" fmla="*/ 12 w 57"/>
                  <a:gd name="T55" fmla="*/ 20 h 37"/>
                  <a:gd name="T56" fmla="*/ 18 w 57"/>
                  <a:gd name="T57" fmla="*/ 20 h 37"/>
                  <a:gd name="T58" fmla="*/ 24 w 57"/>
                  <a:gd name="T59" fmla="*/ 24 h 37"/>
                  <a:gd name="T60" fmla="*/ 25 w 57"/>
                  <a:gd name="T61" fmla="*/ 28 h 37"/>
                  <a:gd name="T62" fmla="*/ 22 w 57"/>
                  <a:gd name="T63" fmla="*/ 30 h 37"/>
                  <a:gd name="T64" fmla="*/ 21 w 57"/>
                  <a:gd name="T65" fmla="*/ 33 h 37"/>
                  <a:gd name="T66" fmla="*/ 24 w 57"/>
                  <a:gd name="T67" fmla="*/ 34 h 37"/>
                  <a:gd name="T68" fmla="*/ 25 w 57"/>
                  <a:gd name="T69" fmla="*/ 32 h 37"/>
                  <a:gd name="T70" fmla="*/ 30 w 57"/>
                  <a:gd name="T71" fmla="*/ 29 h 37"/>
                  <a:gd name="T72" fmla="*/ 33 w 57"/>
                  <a:gd name="T73" fmla="*/ 29 h 37"/>
                  <a:gd name="T74" fmla="*/ 36 w 57"/>
                  <a:gd name="T75" fmla="*/ 32 h 37"/>
                  <a:gd name="T76" fmla="*/ 34 w 57"/>
                  <a:gd name="T77" fmla="*/ 34 h 37"/>
                  <a:gd name="T78" fmla="*/ 37 w 57"/>
                  <a:gd name="T79" fmla="*/ 37 h 37"/>
                  <a:gd name="T80" fmla="*/ 45 w 57"/>
                  <a:gd name="T81" fmla="*/ 34 h 37"/>
                  <a:gd name="T82" fmla="*/ 41 w 57"/>
                  <a:gd name="T83" fmla="*/ 31 h 37"/>
                  <a:gd name="T84" fmla="*/ 43 w 57"/>
                  <a:gd name="T85" fmla="*/ 28 h 37"/>
                  <a:gd name="T86" fmla="*/ 50 w 57"/>
                  <a:gd name="T87" fmla="*/ 27 h 37"/>
                  <a:gd name="T88" fmla="*/ 51 w 57"/>
                  <a:gd name="T89" fmla="*/ 25 h 37"/>
                  <a:gd name="T90" fmla="*/ 54 w 57"/>
                  <a:gd name="T91" fmla="*/ 22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
                  <a:gd name="T139" fmla="*/ 0 h 37"/>
                  <a:gd name="T140" fmla="*/ 57 w 57"/>
                  <a:gd name="T141" fmla="*/ 37 h 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1" name="Freeform 350">
                <a:extLst>
                  <a:ext uri="{FF2B5EF4-FFF2-40B4-BE49-F238E27FC236}">
                    <a16:creationId xmlns:a16="http://schemas.microsoft.com/office/drawing/2014/main" id="{2C90AFF9-84FF-700A-8F6E-935CC07E3668}"/>
                  </a:ext>
                </a:extLst>
              </p:cNvPr>
              <p:cNvSpPr>
                <a:spLocks/>
              </p:cNvSpPr>
              <p:nvPr/>
            </p:nvSpPr>
            <p:spPr bwMode="auto">
              <a:xfrm>
                <a:off x="8164387" y="3403143"/>
                <a:ext cx="49212" cy="31750"/>
              </a:xfrm>
              <a:custGeom>
                <a:avLst/>
                <a:gdLst>
                  <a:gd name="T0" fmla="*/ 36 w 42"/>
                  <a:gd name="T1" fmla="*/ 24 h 24"/>
                  <a:gd name="T2" fmla="*/ 18 w 42"/>
                  <a:gd name="T3" fmla="*/ 0 h 24"/>
                  <a:gd name="T4" fmla="*/ 0 w 42"/>
                  <a:gd name="T5" fmla="*/ 6 h 24"/>
                  <a:gd name="T6" fmla="*/ 42 w 42"/>
                  <a:gd name="T7" fmla="*/ 24 h 24"/>
                  <a:gd name="T8" fmla="*/ 36 w 42"/>
                  <a:gd name="T9" fmla="*/ 24 h 24"/>
                  <a:gd name="T10" fmla="*/ 0 60000 65536"/>
                  <a:gd name="T11" fmla="*/ 0 60000 65536"/>
                  <a:gd name="T12" fmla="*/ 0 60000 65536"/>
                  <a:gd name="T13" fmla="*/ 0 60000 65536"/>
                  <a:gd name="T14" fmla="*/ 0 60000 65536"/>
                  <a:gd name="T15" fmla="*/ 0 w 42"/>
                  <a:gd name="T16" fmla="*/ 0 h 24"/>
                  <a:gd name="T17" fmla="*/ 42 w 42"/>
                  <a:gd name="T18" fmla="*/ 24 h 24"/>
                </a:gdLst>
                <a:ahLst/>
                <a:cxnLst>
                  <a:cxn ang="T10">
                    <a:pos x="T0" y="T1"/>
                  </a:cxn>
                  <a:cxn ang="T11">
                    <a:pos x="T2" y="T3"/>
                  </a:cxn>
                  <a:cxn ang="T12">
                    <a:pos x="T4" y="T5"/>
                  </a:cxn>
                  <a:cxn ang="T13">
                    <a:pos x="T6" y="T7"/>
                  </a:cxn>
                  <a:cxn ang="T14">
                    <a:pos x="T8" y="T9"/>
                  </a:cxn>
                </a:cxnLst>
                <a:rect l="T15" t="T16" r="T17" b="T18"/>
                <a:pathLst>
                  <a:path w="42" h="24">
                    <a:moveTo>
                      <a:pt x="36" y="24"/>
                    </a:moveTo>
                    <a:lnTo>
                      <a:pt x="18" y="0"/>
                    </a:lnTo>
                    <a:lnTo>
                      <a:pt x="0" y="6"/>
                    </a:lnTo>
                    <a:lnTo>
                      <a:pt x="42" y="24"/>
                    </a:lnTo>
                    <a:lnTo>
                      <a:pt x="36"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2" name="Freeform 356">
                <a:extLst>
                  <a:ext uri="{FF2B5EF4-FFF2-40B4-BE49-F238E27FC236}">
                    <a16:creationId xmlns:a16="http://schemas.microsoft.com/office/drawing/2014/main" id="{34BBCA6B-409D-1CF9-2EA7-E66152C22E45}"/>
                  </a:ext>
                </a:extLst>
              </p:cNvPr>
              <p:cNvSpPr>
                <a:spLocks/>
              </p:cNvSpPr>
              <p:nvPr/>
            </p:nvSpPr>
            <p:spPr bwMode="auto">
              <a:xfrm>
                <a:off x="7943724" y="3712706"/>
                <a:ext cx="158750" cy="149225"/>
              </a:xfrm>
              <a:custGeom>
                <a:avLst/>
                <a:gdLst>
                  <a:gd name="T0" fmla="*/ 48 w 132"/>
                  <a:gd name="T1" fmla="*/ 6 h 115"/>
                  <a:gd name="T2" fmla="*/ 12 w 132"/>
                  <a:gd name="T3" fmla="*/ 6 h 115"/>
                  <a:gd name="T4" fmla="*/ 0 w 132"/>
                  <a:gd name="T5" fmla="*/ 0 h 115"/>
                  <a:gd name="T6" fmla="*/ 0 w 132"/>
                  <a:gd name="T7" fmla="*/ 12 h 115"/>
                  <a:gd name="T8" fmla="*/ 6 w 132"/>
                  <a:gd name="T9" fmla="*/ 30 h 115"/>
                  <a:gd name="T10" fmla="*/ 0 w 132"/>
                  <a:gd name="T11" fmla="*/ 48 h 115"/>
                  <a:gd name="T12" fmla="*/ 6 w 132"/>
                  <a:gd name="T13" fmla="*/ 61 h 115"/>
                  <a:gd name="T14" fmla="*/ 12 w 132"/>
                  <a:gd name="T15" fmla="*/ 73 h 115"/>
                  <a:gd name="T16" fmla="*/ 12 w 132"/>
                  <a:gd name="T17" fmla="*/ 73 h 115"/>
                  <a:gd name="T18" fmla="*/ 48 w 132"/>
                  <a:gd name="T19" fmla="*/ 73 h 115"/>
                  <a:gd name="T20" fmla="*/ 66 w 132"/>
                  <a:gd name="T21" fmla="*/ 73 h 115"/>
                  <a:gd name="T22" fmla="*/ 72 w 132"/>
                  <a:gd name="T23" fmla="*/ 67 h 115"/>
                  <a:gd name="T24" fmla="*/ 72 w 132"/>
                  <a:gd name="T25" fmla="*/ 73 h 115"/>
                  <a:gd name="T26" fmla="*/ 66 w 132"/>
                  <a:gd name="T27" fmla="*/ 85 h 115"/>
                  <a:gd name="T28" fmla="*/ 60 w 132"/>
                  <a:gd name="T29" fmla="*/ 91 h 115"/>
                  <a:gd name="T30" fmla="*/ 66 w 132"/>
                  <a:gd name="T31" fmla="*/ 115 h 115"/>
                  <a:gd name="T32" fmla="*/ 90 w 132"/>
                  <a:gd name="T33" fmla="*/ 97 h 115"/>
                  <a:gd name="T34" fmla="*/ 114 w 132"/>
                  <a:gd name="T35" fmla="*/ 97 h 115"/>
                  <a:gd name="T36" fmla="*/ 126 w 132"/>
                  <a:gd name="T37" fmla="*/ 79 h 115"/>
                  <a:gd name="T38" fmla="*/ 132 w 132"/>
                  <a:gd name="T39" fmla="*/ 79 h 115"/>
                  <a:gd name="T40" fmla="*/ 96 w 132"/>
                  <a:gd name="T41" fmla="*/ 67 h 115"/>
                  <a:gd name="T42" fmla="*/ 90 w 132"/>
                  <a:gd name="T43" fmla="*/ 36 h 115"/>
                  <a:gd name="T44" fmla="*/ 114 w 132"/>
                  <a:gd name="T45" fmla="*/ 12 h 115"/>
                  <a:gd name="T46" fmla="*/ 114 w 132"/>
                  <a:gd name="T47" fmla="*/ 12 h 115"/>
                  <a:gd name="T48" fmla="*/ 78 w 132"/>
                  <a:gd name="T49" fmla="*/ 0 h 115"/>
                  <a:gd name="T50" fmla="*/ 48 w 132"/>
                  <a:gd name="T51" fmla="*/ 6 h 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15"/>
                  <a:gd name="T80" fmla="*/ 132 w 132"/>
                  <a:gd name="T81" fmla="*/ 115 h 1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15">
                    <a:moveTo>
                      <a:pt x="48" y="6"/>
                    </a:moveTo>
                    <a:lnTo>
                      <a:pt x="12" y="6"/>
                    </a:lnTo>
                    <a:lnTo>
                      <a:pt x="0" y="0"/>
                    </a:lnTo>
                    <a:lnTo>
                      <a:pt x="0" y="12"/>
                    </a:lnTo>
                    <a:lnTo>
                      <a:pt x="6" y="30"/>
                    </a:lnTo>
                    <a:lnTo>
                      <a:pt x="0" y="48"/>
                    </a:lnTo>
                    <a:lnTo>
                      <a:pt x="6" y="61"/>
                    </a:lnTo>
                    <a:lnTo>
                      <a:pt x="12" y="73"/>
                    </a:lnTo>
                    <a:lnTo>
                      <a:pt x="48" y="73"/>
                    </a:lnTo>
                    <a:lnTo>
                      <a:pt x="66" y="73"/>
                    </a:lnTo>
                    <a:lnTo>
                      <a:pt x="72" y="67"/>
                    </a:lnTo>
                    <a:lnTo>
                      <a:pt x="72" y="73"/>
                    </a:lnTo>
                    <a:lnTo>
                      <a:pt x="66" y="85"/>
                    </a:lnTo>
                    <a:lnTo>
                      <a:pt x="60" y="91"/>
                    </a:lnTo>
                    <a:lnTo>
                      <a:pt x="66" y="115"/>
                    </a:lnTo>
                    <a:lnTo>
                      <a:pt x="90" y="97"/>
                    </a:lnTo>
                    <a:lnTo>
                      <a:pt x="114" y="97"/>
                    </a:lnTo>
                    <a:lnTo>
                      <a:pt x="126" y="79"/>
                    </a:lnTo>
                    <a:lnTo>
                      <a:pt x="132" y="79"/>
                    </a:lnTo>
                    <a:lnTo>
                      <a:pt x="96" y="67"/>
                    </a:lnTo>
                    <a:lnTo>
                      <a:pt x="90" y="36"/>
                    </a:lnTo>
                    <a:lnTo>
                      <a:pt x="114" y="12"/>
                    </a:lnTo>
                    <a:lnTo>
                      <a:pt x="78" y="0"/>
                    </a:lnTo>
                    <a:lnTo>
                      <a:pt x="48"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3" name="Freeform 357">
                <a:extLst>
                  <a:ext uri="{FF2B5EF4-FFF2-40B4-BE49-F238E27FC236}">
                    <a16:creationId xmlns:a16="http://schemas.microsoft.com/office/drawing/2014/main" id="{02977F18-3195-2D4A-480D-6475C9B8B0F7}"/>
                  </a:ext>
                </a:extLst>
              </p:cNvPr>
              <p:cNvSpPr>
                <a:spLocks/>
              </p:cNvSpPr>
              <p:nvPr/>
            </p:nvSpPr>
            <p:spPr bwMode="auto">
              <a:xfrm>
                <a:off x="7845299" y="3641268"/>
                <a:ext cx="114300" cy="220663"/>
              </a:xfrm>
              <a:custGeom>
                <a:avLst/>
                <a:gdLst>
                  <a:gd name="T0" fmla="*/ 9 w 16"/>
                  <a:gd name="T1" fmla="*/ 24 h 28"/>
                  <a:gd name="T2" fmla="*/ 9 w 16"/>
                  <a:gd name="T3" fmla="*/ 23 h 28"/>
                  <a:gd name="T4" fmla="*/ 13 w 16"/>
                  <a:gd name="T5" fmla="*/ 22 h 28"/>
                  <a:gd name="T6" fmla="*/ 16 w 16"/>
                  <a:gd name="T7" fmla="*/ 21 h 28"/>
                  <a:gd name="T8" fmla="*/ 15 w 16"/>
                  <a:gd name="T9" fmla="*/ 19 h 28"/>
                  <a:gd name="T10" fmla="*/ 14 w 16"/>
                  <a:gd name="T11" fmla="*/ 17 h 28"/>
                  <a:gd name="T12" fmla="*/ 15 w 16"/>
                  <a:gd name="T13" fmla="*/ 14 h 28"/>
                  <a:gd name="T14" fmla="*/ 14 w 16"/>
                  <a:gd name="T15" fmla="*/ 11 h 28"/>
                  <a:gd name="T16" fmla="*/ 14 w 16"/>
                  <a:gd name="T17" fmla="*/ 9 h 28"/>
                  <a:gd name="T18" fmla="*/ 13 w 16"/>
                  <a:gd name="T19" fmla="*/ 7 h 28"/>
                  <a:gd name="T20" fmla="*/ 8 w 16"/>
                  <a:gd name="T21" fmla="*/ 3 h 28"/>
                  <a:gd name="T22" fmla="*/ 6 w 16"/>
                  <a:gd name="T23" fmla="*/ 0 h 28"/>
                  <a:gd name="T24" fmla="*/ 2 w 16"/>
                  <a:gd name="T25" fmla="*/ 1 h 28"/>
                  <a:gd name="T26" fmla="*/ 2 w 16"/>
                  <a:gd name="T27" fmla="*/ 2 h 28"/>
                  <a:gd name="T28" fmla="*/ 3 w 16"/>
                  <a:gd name="T29" fmla="*/ 4 h 28"/>
                  <a:gd name="T30" fmla="*/ 3 w 16"/>
                  <a:gd name="T31" fmla="*/ 6 h 28"/>
                  <a:gd name="T32" fmla="*/ 4 w 16"/>
                  <a:gd name="T33" fmla="*/ 9 h 28"/>
                  <a:gd name="T34" fmla="*/ 1 w 16"/>
                  <a:gd name="T35" fmla="*/ 13 h 28"/>
                  <a:gd name="T36" fmla="*/ 0 w 16"/>
                  <a:gd name="T37" fmla="*/ 18 h 28"/>
                  <a:gd name="T38" fmla="*/ 4 w 16"/>
                  <a:gd name="T39" fmla="*/ 21 h 28"/>
                  <a:gd name="T40" fmla="*/ 4 w 16"/>
                  <a:gd name="T41" fmla="*/ 24 h 28"/>
                  <a:gd name="T42" fmla="*/ 6 w 16"/>
                  <a:gd name="T43" fmla="*/ 28 h 28"/>
                  <a:gd name="T44" fmla="*/ 8 w 16"/>
                  <a:gd name="T45" fmla="*/ 26 h 28"/>
                  <a:gd name="T46" fmla="*/ 9 w 16"/>
                  <a:gd name="T47" fmla="*/ 24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28"/>
                  <a:gd name="T74" fmla="*/ 16 w 16"/>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28">
                    <a:moveTo>
                      <a:pt x="9" y="24"/>
                    </a:moveTo>
                    <a:cubicBezTo>
                      <a:pt x="9" y="23"/>
                      <a:pt x="9" y="23"/>
                      <a:pt x="9" y="23"/>
                    </a:cubicBezTo>
                    <a:cubicBezTo>
                      <a:pt x="13" y="22"/>
                      <a:pt x="13" y="22"/>
                      <a:pt x="13" y="22"/>
                    </a:cubicBezTo>
                    <a:cubicBezTo>
                      <a:pt x="16" y="21"/>
                      <a:pt x="16" y="21"/>
                      <a:pt x="16" y="21"/>
                    </a:cubicBezTo>
                    <a:cubicBezTo>
                      <a:pt x="15" y="19"/>
                      <a:pt x="15" y="19"/>
                      <a:pt x="15" y="19"/>
                    </a:cubicBezTo>
                    <a:cubicBezTo>
                      <a:pt x="14" y="17"/>
                      <a:pt x="14" y="17"/>
                      <a:pt x="14" y="17"/>
                    </a:cubicBezTo>
                    <a:cubicBezTo>
                      <a:pt x="15" y="14"/>
                      <a:pt x="15" y="14"/>
                      <a:pt x="15" y="14"/>
                    </a:cubicBezTo>
                    <a:cubicBezTo>
                      <a:pt x="14" y="11"/>
                      <a:pt x="14" y="11"/>
                      <a:pt x="14" y="11"/>
                    </a:cubicBezTo>
                    <a:cubicBezTo>
                      <a:pt x="14" y="9"/>
                      <a:pt x="14" y="9"/>
                      <a:pt x="14" y="9"/>
                    </a:cubicBezTo>
                    <a:cubicBezTo>
                      <a:pt x="13" y="7"/>
                      <a:pt x="13" y="7"/>
                      <a:pt x="13" y="7"/>
                    </a:cubicBezTo>
                    <a:cubicBezTo>
                      <a:pt x="8" y="3"/>
                      <a:pt x="8" y="3"/>
                      <a:pt x="8" y="3"/>
                    </a:cubicBezTo>
                    <a:cubicBezTo>
                      <a:pt x="6" y="0"/>
                      <a:pt x="6" y="0"/>
                      <a:pt x="6" y="0"/>
                    </a:cubicBezTo>
                    <a:cubicBezTo>
                      <a:pt x="5" y="1"/>
                      <a:pt x="4" y="1"/>
                      <a:pt x="2" y="1"/>
                    </a:cubicBezTo>
                    <a:cubicBezTo>
                      <a:pt x="2" y="2"/>
                      <a:pt x="2" y="2"/>
                      <a:pt x="2" y="2"/>
                    </a:cubicBezTo>
                    <a:cubicBezTo>
                      <a:pt x="3" y="4"/>
                      <a:pt x="3" y="4"/>
                      <a:pt x="3" y="4"/>
                    </a:cubicBezTo>
                    <a:cubicBezTo>
                      <a:pt x="3" y="6"/>
                      <a:pt x="3" y="6"/>
                      <a:pt x="3" y="6"/>
                    </a:cubicBezTo>
                    <a:cubicBezTo>
                      <a:pt x="4" y="9"/>
                      <a:pt x="4" y="9"/>
                      <a:pt x="4" y="9"/>
                    </a:cubicBezTo>
                    <a:cubicBezTo>
                      <a:pt x="1" y="13"/>
                      <a:pt x="1" y="13"/>
                      <a:pt x="1" y="13"/>
                    </a:cubicBezTo>
                    <a:cubicBezTo>
                      <a:pt x="0" y="18"/>
                      <a:pt x="0" y="18"/>
                      <a:pt x="0" y="18"/>
                    </a:cubicBezTo>
                    <a:cubicBezTo>
                      <a:pt x="4" y="21"/>
                      <a:pt x="4" y="21"/>
                      <a:pt x="4" y="21"/>
                    </a:cubicBezTo>
                    <a:cubicBezTo>
                      <a:pt x="4" y="24"/>
                      <a:pt x="4" y="24"/>
                      <a:pt x="4" y="24"/>
                    </a:cubicBezTo>
                    <a:cubicBezTo>
                      <a:pt x="6" y="28"/>
                      <a:pt x="6" y="28"/>
                      <a:pt x="6" y="28"/>
                    </a:cubicBezTo>
                    <a:cubicBezTo>
                      <a:pt x="8" y="26"/>
                      <a:pt x="8" y="26"/>
                      <a:pt x="8" y="26"/>
                    </a:cubicBezTo>
                    <a:lnTo>
                      <a:pt x="9"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4" name="Freeform 358">
                <a:extLst>
                  <a:ext uri="{FF2B5EF4-FFF2-40B4-BE49-F238E27FC236}">
                    <a16:creationId xmlns:a16="http://schemas.microsoft.com/office/drawing/2014/main" id="{B642FB15-812C-0229-C3AC-87753C737853}"/>
                  </a:ext>
                </a:extLst>
              </p:cNvPr>
              <p:cNvSpPr>
                <a:spLocks/>
              </p:cNvSpPr>
              <p:nvPr/>
            </p:nvSpPr>
            <p:spPr bwMode="auto">
              <a:xfrm>
                <a:off x="7738937" y="3607931"/>
                <a:ext cx="133350" cy="171450"/>
              </a:xfrm>
              <a:custGeom>
                <a:avLst/>
                <a:gdLst>
                  <a:gd name="T0" fmla="*/ 19 w 19"/>
                  <a:gd name="T1" fmla="*/ 13 h 22"/>
                  <a:gd name="T2" fmla="*/ 18 w 19"/>
                  <a:gd name="T3" fmla="*/ 10 h 22"/>
                  <a:gd name="T4" fmla="*/ 18 w 19"/>
                  <a:gd name="T5" fmla="*/ 8 h 22"/>
                  <a:gd name="T6" fmla="*/ 17 w 19"/>
                  <a:gd name="T7" fmla="*/ 6 h 22"/>
                  <a:gd name="T8" fmla="*/ 17 w 19"/>
                  <a:gd name="T9" fmla="*/ 5 h 22"/>
                  <a:gd name="T10" fmla="*/ 16 w 19"/>
                  <a:gd name="T11" fmla="*/ 5 h 22"/>
                  <a:gd name="T12" fmla="*/ 12 w 19"/>
                  <a:gd name="T13" fmla="*/ 4 h 22"/>
                  <a:gd name="T14" fmla="*/ 9 w 19"/>
                  <a:gd name="T15" fmla="*/ 2 h 22"/>
                  <a:gd name="T16" fmla="*/ 8 w 19"/>
                  <a:gd name="T17" fmla="*/ 0 h 22"/>
                  <a:gd name="T18" fmla="*/ 5 w 19"/>
                  <a:gd name="T19" fmla="*/ 2 h 22"/>
                  <a:gd name="T20" fmla="*/ 1 w 19"/>
                  <a:gd name="T21" fmla="*/ 2 h 22"/>
                  <a:gd name="T22" fmla="*/ 0 w 19"/>
                  <a:gd name="T23" fmla="*/ 2 h 22"/>
                  <a:gd name="T24" fmla="*/ 0 w 19"/>
                  <a:gd name="T25" fmla="*/ 5 h 22"/>
                  <a:gd name="T26" fmla="*/ 0 w 19"/>
                  <a:gd name="T27" fmla="*/ 7 h 22"/>
                  <a:gd name="T28" fmla="*/ 2 w 19"/>
                  <a:gd name="T29" fmla="*/ 7 h 22"/>
                  <a:gd name="T30" fmla="*/ 6 w 19"/>
                  <a:gd name="T31" fmla="*/ 12 h 22"/>
                  <a:gd name="T32" fmla="*/ 8 w 19"/>
                  <a:gd name="T33" fmla="*/ 17 h 22"/>
                  <a:gd name="T34" fmla="*/ 15 w 19"/>
                  <a:gd name="T35" fmla="*/ 22 h 22"/>
                  <a:gd name="T36" fmla="*/ 16 w 19"/>
                  <a:gd name="T37" fmla="*/ 17 h 22"/>
                  <a:gd name="T38" fmla="*/ 19 w 19"/>
                  <a:gd name="T39" fmla="*/ 13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22"/>
                  <a:gd name="T62" fmla="*/ 19 w 19"/>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22">
                    <a:moveTo>
                      <a:pt x="19" y="13"/>
                    </a:moveTo>
                    <a:cubicBezTo>
                      <a:pt x="18" y="10"/>
                      <a:pt x="18" y="10"/>
                      <a:pt x="18" y="10"/>
                    </a:cubicBezTo>
                    <a:cubicBezTo>
                      <a:pt x="18" y="8"/>
                      <a:pt x="18" y="8"/>
                      <a:pt x="18" y="8"/>
                    </a:cubicBezTo>
                    <a:cubicBezTo>
                      <a:pt x="17" y="6"/>
                      <a:pt x="17" y="6"/>
                      <a:pt x="17" y="6"/>
                    </a:cubicBezTo>
                    <a:cubicBezTo>
                      <a:pt x="17" y="5"/>
                      <a:pt x="17" y="5"/>
                      <a:pt x="17" y="5"/>
                    </a:cubicBezTo>
                    <a:cubicBezTo>
                      <a:pt x="17" y="5"/>
                      <a:pt x="16" y="5"/>
                      <a:pt x="16" y="5"/>
                    </a:cubicBezTo>
                    <a:cubicBezTo>
                      <a:pt x="15" y="5"/>
                      <a:pt x="12" y="4"/>
                      <a:pt x="12" y="4"/>
                    </a:cubicBezTo>
                    <a:cubicBezTo>
                      <a:pt x="9" y="2"/>
                      <a:pt x="9" y="2"/>
                      <a:pt x="9" y="2"/>
                    </a:cubicBezTo>
                    <a:cubicBezTo>
                      <a:pt x="8" y="0"/>
                      <a:pt x="8" y="0"/>
                      <a:pt x="8" y="0"/>
                    </a:cubicBezTo>
                    <a:cubicBezTo>
                      <a:pt x="5" y="2"/>
                      <a:pt x="5" y="2"/>
                      <a:pt x="5" y="2"/>
                    </a:cubicBezTo>
                    <a:cubicBezTo>
                      <a:pt x="1" y="2"/>
                      <a:pt x="1" y="2"/>
                      <a:pt x="1" y="2"/>
                    </a:cubicBezTo>
                    <a:cubicBezTo>
                      <a:pt x="0" y="2"/>
                      <a:pt x="0" y="2"/>
                      <a:pt x="0" y="2"/>
                    </a:cubicBezTo>
                    <a:cubicBezTo>
                      <a:pt x="0" y="5"/>
                      <a:pt x="0" y="5"/>
                      <a:pt x="0" y="5"/>
                    </a:cubicBezTo>
                    <a:cubicBezTo>
                      <a:pt x="0" y="7"/>
                      <a:pt x="0" y="7"/>
                      <a:pt x="0" y="7"/>
                    </a:cubicBezTo>
                    <a:cubicBezTo>
                      <a:pt x="2" y="7"/>
                      <a:pt x="2" y="7"/>
                      <a:pt x="2" y="7"/>
                    </a:cubicBezTo>
                    <a:cubicBezTo>
                      <a:pt x="6" y="12"/>
                      <a:pt x="6" y="12"/>
                      <a:pt x="6" y="12"/>
                    </a:cubicBezTo>
                    <a:cubicBezTo>
                      <a:pt x="8" y="17"/>
                      <a:pt x="8" y="17"/>
                      <a:pt x="8" y="17"/>
                    </a:cubicBezTo>
                    <a:cubicBezTo>
                      <a:pt x="15" y="22"/>
                      <a:pt x="15" y="22"/>
                      <a:pt x="15" y="22"/>
                    </a:cubicBezTo>
                    <a:cubicBezTo>
                      <a:pt x="16" y="17"/>
                      <a:pt x="16" y="17"/>
                      <a:pt x="16" y="17"/>
                    </a:cubicBezTo>
                    <a:lnTo>
                      <a:pt x="19" y="1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5" name="Freeform 364">
                <a:extLst>
                  <a:ext uri="{FF2B5EF4-FFF2-40B4-BE49-F238E27FC236}">
                    <a16:creationId xmlns:a16="http://schemas.microsoft.com/office/drawing/2014/main" id="{4191489A-98A1-2F0B-2BE9-2A06D9B34DDE}"/>
                  </a:ext>
                </a:extLst>
              </p:cNvPr>
              <p:cNvSpPr>
                <a:spLocks/>
              </p:cNvSpPr>
              <p:nvPr/>
            </p:nvSpPr>
            <p:spPr bwMode="auto">
              <a:xfrm>
                <a:off x="7440487" y="4333418"/>
                <a:ext cx="355600" cy="292100"/>
              </a:xfrm>
              <a:custGeom>
                <a:avLst/>
                <a:gdLst>
                  <a:gd name="T0" fmla="*/ 66 w 300"/>
                  <a:gd name="T1" fmla="*/ 223 h 223"/>
                  <a:gd name="T2" fmla="*/ 78 w 300"/>
                  <a:gd name="T3" fmla="*/ 205 h 223"/>
                  <a:gd name="T4" fmla="*/ 102 w 300"/>
                  <a:gd name="T5" fmla="*/ 205 h 223"/>
                  <a:gd name="T6" fmla="*/ 138 w 300"/>
                  <a:gd name="T7" fmla="*/ 217 h 223"/>
                  <a:gd name="T8" fmla="*/ 162 w 300"/>
                  <a:gd name="T9" fmla="*/ 205 h 223"/>
                  <a:gd name="T10" fmla="*/ 198 w 300"/>
                  <a:gd name="T11" fmla="*/ 205 h 223"/>
                  <a:gd name="T12" fmla="*/ 228 w 300"/>
                  <a:gd name="T13" fmla="*/ 199 h 223"/>
                  <a:gd name="T14" fmla="*/ 258 w 300"/>
                  <a:gd name="T15" fmla="*/ 174 h 223"/>
                  <a:gd name="T16" fmla="*/ 288 w 300"/>
                  <a:gd name="T17" fmla="*/ 138 h 223"/>
                  <a:gd name="T18" fmla="*/ 300 w 300"/>
                  <a:gd name="T19" fmla="*/ 66 h 223"/>
                  <a:gd name="T20" fmla="*/ 288 w 300"/>
                  <a:gd name="T21" fmla="*/ 54 h 223"/>
                  <a:gd name="T22" fmla="*/ 282 w 300"/>
                  <a:gd name="T23" fmla="*/ 24 h 223"/>
                  <a:gd name="T24" fmla="*/ 282 w 300"/>
                  <a:gd name="T25" fmla="*/ 18 h 223"/>
                  <a:gd name="T26" fmla="*/ 282 w 300"/>
                  <a:gd name="T27" fmla="*/ 18 h 223"/>
                  <a:gd name="T28" fmla="*/ 270 w 300"/>
                  <a:gd name="T29" fmla="*/ 6 h 223"/>
                  <a:gd name="T30" fmla="*/ 222 w 300"/>
                  <a:gd name="T31" fmla="*/ 0 h 223"/>
                  <a:gd name="T32" fmla="*/ 114 w 300"/>
                  <a:gd name="T33" fmla="*/ 72 h 223"/>
                  <a:gd name="T34" fmla="*/ 78 w 300"/>
                  <a:gd name="T35" fmla="*/ 90 h 223"/>
                  <a:gd name="T36" fmla="*/ 78 w 300"/>
                  <a:gd name="T37" fmla="*/ 90 h 223"/>
                  <a:gd name="T38" fmla="*/ 78 w 300"/>
                  <a:gd name="T39" fmla="*/ 144 h 223"/>
                  <a:gd name="T40" fmla="*/ 66 w 300"/>
                  <a:gd name="T41" fmla="*/ 162 h 223"/>
                  <a:gd name="T42" fmla="*/ 24 w 300"/>
                  <a:gd name="T43" fmla="*/ 168 h 223"/>
                  <a:gd name="T44" fmla="*/ 0 w 300"/>
                  <a:gd name="T45" fmla="*/ 168 h 223"/>
                  <a:gd name="T46" fmla="*/ 12 w 300"/>
                  <a:gd name="T47" fmla="*/ 193 h 223"/>
                  <a:gd name="T48" fmla="*/ 36 w 300"/>
                  <a:gd name="T49" fmla="*/ 217 h 223"/>
                  <a:gd name="T50" fmla="*/ 48 w 300"/>
                  <a:gd name="T51" fmla="*/ 217 h 223"/>
                  <a:gd name="T52" fmla="*/ 60 w 300"/>
                  <a:gd name="T53" fmla="*/ 223 h 223"/>
                  <a:gd name="T54" fmla="*/ 66 w 300"/>
                  <a:gd name="T55" fmla="*/ 223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23"/>
                  <a:gd name="T86" fmla="*/ 300 w 300"/>
                  <a:gd name="T87" fmla="*/ 223 h 2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6" name="Freeform 365">
                <a:extLst>
                  <a:ext uri="{FF2B5EF4-FFF2-40B4-BE49-F238E27FC236}">
                    <a16:creationId xmlns:a16="http://schemas.microsoft.com/office/drawing/2014/main" id="{178E5D61-7D1D-02AD-F7BC-AA429A85A5C2}"/>
                  </a:ext>
                </a:extLst>
              </p:cNvPr>
              <p:cNvSpPr>
                <a:spLocks/>
              </p:cNvSpPr>
              <p:nvPr/>
            </p:nvSpPr>
            <p:spPr bwMode="auto">
              <a:xfrm>
                <a:off x="7440487" y="4333418"/>
                <a:ext cx="355600" cy="292100"/>
              </a:xfrm>
              <a:custGeom>
                <a:avLst/>
                <a:gdLst>
                  <a:gd name="T0" fmla="*/ 66 w 300"/>
                  <a:gd name="T1" fmla="*/ 223 h 223"/>
                  <a:gd name="T2" fmla="*/ 78 w 300"/>
                  <a:gd name="T3" fmla="*/ 205 h 223"/>
                  <a:gd name="T4" fmla="*/ 102 w 300"/>
                  <a:gd name="T5" fmla="*/ 205 h 223"/>
                  <a:gd name="T6" fmla="*/ 138 w 300"/>
                  <a:gd name="T7" fmla="*/ 217 h 223"/>
                  <a:gd name="T8" fmla="*/ 162 w 300"/>
                  <a:gd name="T9" fmla="*/ 205 h 223"/>
                  <a:gd name="T10" fmla="*/ 198 w 300"/>
                  <a:gd name="T11" fmla="*/ 205 h 223"/>
                  <a:gd name="T12" fmla="*/ 228 w 300"/>
                  <a:gd name="T13" fmla="*/ 199 h 223"/>
                  <a:gd name="T14" fmla="*/ 258 w 300"/>
                  <a:gd name="T15" fmla="*/ 174 h 223"/>
                  <a:gd name="T16" fmla="*/ 288 w 300"/>
                  <a:gd name="T17" fmla="*/ 138 h 223"/>
                  <a:gd name="T18" fmla="*/ 300 w 300"/>
                  <a:gd name="T19" fmla="*/ 66 h 223"/>
                  <a:gd name="T20" fmla="*/ 288 w 300"/>
                  <a:gd name="T21" fmla="*/ 54 h 223"/>
                  <a:gd name="T22" fmla="*/ 282 w 300"/>
                  <a:gd name="T23" fmla="*/ 24 h 223"/>
                  <a:gd name="T24" fmla="*/ 282 w 300"/>
                  <a:gd name="T25" fmla="*/ 18 h 223"/>
                  <a:gd name="T26" fmla="*/ 282 w 300"/>
                  <a:gd name="T27" fmla="*/ 18 h 223"/>
                  <a:gd name="T28" fmla="*/ 270 w 300"/>
                  <a:gd name="T29" fmla="*/ 6 h 223"/>
                  <a:gd name="T30" fmla="*/ 222 w 300"/>
                  <a:gd name="T31" fmla="*/ 0 h 223"/>
                  <a:gd name="T32" fmla="*/ 114 w 300"/>
                  <a:gd name="T33" fmla="*/ 72 h 223"/>
                  <a:gd name="T34" fmla="*/ 78 w 300"/>
                  <a:gd name="T35" fmla="*/ 90 h 223"/>
                  <a:gd name="T36" fmla="*/ 78 w 300"/>
                  <a:gd name="T37" fmla="*/ 90 h 223"/>
                  <a:gd name="T38" fmla="*/ 78 w 300"/>
                  <a:gd name="T39" fmla="*/ 144 h 223"/>
                  <a:gd name="T40" fmla="*/ 66 w 300"/>
                  <a:gd name="T41" fmla="*/ 162 h 223"/>
                  <a:gd name="T42" fmla="*/ 24 w 300"/>
                  <a:gd name="T43" fmla="*/ 168 h 223"/>
                  <a:gd name="T44" fmla="*/ 0 w 300"/>
                  <a:gd name="T45" fmla="*/ 168 h 223"/>
                  <a:gd name="T46" fmla="*/ 12 w 300"/>
                  <a:gd name="T47" fmla="*/ 193 h 223"/>
                  <a:gd name="T48" fmla="*/ 36 w 300"/>
                  <a:gd name="T49" fmla="*/ 217 h 223"/>
                  <a:gd name="T50" fmla="*/ 48 w 300"/>
                  <a:gd name="T51" fmla="*/ 217 h 223"/>
                  <a:gd name="T52" fmla="*/ 60 w 300"/>
                  <a:gd name="T53" fmla="*/ 223 h 223"/>
                  <a:gd name="T54" fmla="*/ 66 w 300"/>
                  <a:gd name="T55" fmla="*/ 223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23"/>
                  <a:gd name="T86" fmla="*/ 300 w 300"/>
                  <a:gd name="T87" fmla="*/ 223 h 2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7" name="Freeform 366">
                <a:extLst>
                  <a:ext uri="{FF2B5EF4-FFF2-40B4-BE49-F238E27FC236}">
                    <a16:creationId xmlns:a16="http://schemas.microsoft.com/office/drawing/2014/main" id="{409354D3-795E-EDCC-CEA8-9057F8D9DB29}"/>
                  </a:ext>
                </a:extLst>
              </p:cNvPr>
              <p:cNvSpPr>
                <a:spLocks/>
              </p:cNvSpPr>
              <p:nvPr/>
            </p:nvSpPr>
            <p:spPr bwMode="auto">
              <a:xfrm>
                <a:off x="7164262" y="4293731"/>
                <a:ext cx="369887" cy="385762"/>
              </a:xfrm>
              <a:custGeom>
                <a:avLst/>
                <a:gdLst>
                  <a:gd name="T0" fmla="*/ 24 w 52"/>
                  <a:gd name="T1" fmla="*/ 44 h 49"/>
                  <a:gd name="T2" fmla="*/ 27 w 52"/>
                  <a:gd name="T3" fmla="*/ 40 h 49"/>
                  <a:gd name="T4" fmla="*/ 32 w 52"/>
                  <a:gd name="T5" fmla="*/ 36 h 49"/>
                  <a:gd name="T6" fmla="*/ 38 w 52"/>
                  <a:gd name="T7" fmla="*/ 33 h 49"/>
                  <a:gd name="T8" fmla="*/ 39 w 52"/>
                  <a:gd name="T9" fmla="*/ 33 h 49"/>
                  <a:gd name="T10" fmla="*/ 43 w 52"/>
                  <a:gd name="T11" fmla="*/ 33 h 49"/>
                  <a:gd name="T12" fmla="*/ 50 w 52"/>
                  <a:gd name="T13" fmla="*/ 32 h 49"/>
                  <a:gd name="T14" fmla="*/ 51 w 52"/>
                  <a:gd name="T15" fmla="*/ 29 h 49"/>
                  <a:gd name="T16" fmla="*/ 52 w 52"/>
                  <a:gd name="T17" fmla="*/ 20 h 49"/>
                  <a:gd name="T18" fmla="*/ 49 w 52"/>
                  <a:gd name="T19" fmla="*/ 20 h 49"/>
                  <a:gd name="T20" fmla="*/ 47 w 52"/>
                  <a:gd name="T21" fmla="*/ 18 h 49"/>
                  <a:gd name="T22" fmla="*/ 21 w 52"/>
                  <a:gd name="T23" fmla="*/ 0 h 49"/>
                  <a:gd name="T24" fmla="*/ 18 w 52"/>
                  <a:gd name="T25" fmla="*/ 0 h 49"/>
                  <a:gd name="T26" fmla="*/ 21 w 52"/>
                  <a:gd name="T27" fmla="*/ 29 h 49"/>
                  <a:gd name="T28" fmla="*/ 23 w 52"/>
                  <a:gd name="T29" fmla="*/ 30 h 49"/>
                  <a:gd name="T30" fmla="*/ 20 w 52"/>
                  <a:gd name="T31" fmla="*/ 32 h 49"/>
                  <a:gd name="T32" fmla="*/ 6 w 52"/>
                  <a:gd name="T33" fmla="*/ 32 h 49"/>
                  <a:gd name="T34" fmla="*/ 5 w 52"/>
                  <a:gd name="T35" fmla="*/ 33 h 49"/>
                  <a:gd name="T36" fmla="*/ 3 w 52"/>
                  <a:gd name="T37" fmla="*/ 31 h 49"/>
                  <a:gd name="T38" fmla="*/ 0 w 52"/>
                  <a:gd name="T39" fmla="*/ 34 h 49"/>
                  <a:gd name="T40" fmla="*/ 0 w 52"/>
                  <a:gd name="T41" fmla="*/ 35 h 49"/>
                  <a:gd name="T42" fmla="*/ 1 w 52"/>
                  <a:gd name="T43" fmla="*/ 38 h 49"/>
                  <a:gd name="T44" fmla="*/ 3 w 52"/>
                  <a:gd name="T45" fmla="*/ 42 h 49"/>
                  <a:gd name="T46" fmla="*/ 2 w 52"/>
                  <a:gd name="T47" fmla="*/ 42 h 49"/>
                  <a:gd name="T48" fmla="*/ 2 w 52"/>
                  <a:gd name="T49" fmla="*/ 43 h 49"/>
                  <a:gd name="T50" fmla="*/ 6 w 52"/>
                  <a:gd name="T51" fmla="*/ 43 h 49"/>
                  <a:gd name="T52" fmla="*/ 10 w 52"/>
                  <a:gd name="T53" fmla="*/ 42 h 49"/>
                  <a:gd name="T54" fmla="*/ 11 w 52"/>
                  <a:gd name="T55" fmla="*/ 44 h 49"/>
                  <a:gd name="T56" fmla="*/ 13 w 52"/>
                  <a:gd name="T57" fmla="*/ 49 h 49"/>
                  <a:gd name="T58" fmla="*/ 15 w 52"/>
                  <a:gd name="T59" fmla="*/ 48 h 49"/>
                  <a:gd name="T60" fmla="*/ 17 w 52"/>
                  <a:gd name="T61" fmla="*/ 48 h 49"/>
                  <a:gd name="T62" fmla="*/ 18 w 52"/>
                  <a:gd name="T63" fmla="*/ 48 h 49"/>
                  <a:gd name="T64" fmla="*/ 20 w 52"/>
                  <a:gd name="T65" fmla="*/ 49 h 49"/>
                  <a:gd name="T66" fmla="*/ 22 w 52"/>
                  <a:gd name="T67" fmla="*/ 49 h 49"/>
                  <a:gd name="T68" fmla="*/ 23 w 52"/>
                  <a:gd name="T69" fmla="*/ 49 h 49"/>
                  <a:gd name="T70" fmla="*/ 23 w 52"/>
                  <a:gd name="T71" fmla="*/ 47 h 49"/>
                  <a:gd name="T72" fmla="*/ 24 w 52"/>
                  <a:gd name="T73" fmla="*/ 44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49"/>
                  <a:gd name="T113" fmla="*/ 52 w 52"/>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8" name="Freeform 367">
                <a:extLst>
                  <a:ext uri="{FF2B5EF4-FFF2-40B4-BE49-F238E27FC236}">
                    <a16:creationId xmlns:a16="http://schemas.microsoft.com/office/drawing/2014/main" id="{31DAA1F5-E6C4-4438-97F1-81E27A4129EA}"/>
                  </a:ext>
                </a:extLst>
              </p:cNvPr>
              <p:cNvSpPr>
                <a:spLocks/>
              </p:cNvSpPr>
              <p:nvPr/>
            </p:nvSpPr>
            <p:spPr bwMode="auto">
              <a:xfrm>
                <a:off x="8364412" y="4649331"/>
                <a:ext cx="212725" cy="320675"/>
              </a:xfrm>
              <a:custGeom>
                <a:avLst/>
                <a:gdLst>
                  <a:gd name="T0" fmla="*/ 72 w 180"/>
                  <a:gd name="T1" fmla="*/ 18 h 246"/>
                  <a:gd name="T2" fmla="*/ 48 w 180"/>
                  <a:gd name="T3" fmla="*/ 12 h 246"/>
                  <a:gd name="T4" fmla="*/ 48 w 180"/>
                  <a:gd name="T5" fmla="*/ 6 h 246"/>
                  <a:gd name="T6" fmla="*/ 30 w 180"/>
                  <a:gd name="T7" fmla="*/ 18 h 246"/>
                  <a:gd name="T8" fmla="*/ 42 w 180"/>
                  <a:gd name="T9" fmla="*/ 36 h 246"/>
                  <a:gd name="T10" fmla="*/ 84 w 180"/>
                  <a:gd name="T11" fmla="*/ 60 h 246"/>
                  <a:gd name="T12" fmla="*/ 126 w 180"/>
                  <a:gd name="T13" fmla="*/ 66 h 246"/>
                  <a:gd name="T14" fmla="*/ 78 w 180"/>
                  <a:gd name="T15" fmla="*/ 120 h 246"/>
                  <a:gd name="T16" fmla="*/ 36 w 180"/>
                  <a:gd name="T17" fmla="*/ 132 h 246"/>
                  <a:gd name="T18" fmla="*/ 18 w 180"/>
                  <a:gd name="T19" fmla="*/ 144 h 246"/>
                  <a:gd name="T20" fmla="*/ 24 w 180"/>
                  <a:gd name="T21" fmla="*/ 150 h 246"/>
                  <a:gd name="T22" fmla="*/ 18 w 180"/>
                  <a:gd name="T23" fmla="*/ 144 h 246"/>
                  <a:gd name="T24" fmla="*/ 18 w 180"/>
                  <a:gd name="T25" fmla="*/ 150 h 246"/>
                  <a:gd name="T26" fmla="*/ 0 w 180"/>
                  <a:gd name="T27" fmla="*/ 168 h 246"/>
                  <a:gd name="T28" fmla="*/ 0 w 180"/>
                  <a:gd name="T29" fmla="*/ 228 h 246"/>
                  <a:gd name="T30" fmla="*/ 12 w 180"/>
                  <a:gd name="T31" fmla="*/ 246 h 246"/>
                  <a:gd name="T32" fmla="*/ 42 w 180"/>
                  <a:gd name="T33" fmla="*/ 204 h 246"/>
                  <a:gd name="T34" fmla="*/ 90 w 180"/>
                  <a:gd name="T35" fmla="*/ 180 h 246"/>
                  <a:gd name="T36" fmla="*/ 132 w 180"/>
                  <a:gd name="T37" fmla="*/ 132 h 246"/>
                  <a:gd name="T38" fmla="*/ 168 w 180"/>
                  <a:gd name="T39" fmla="*/ 48 h 246"/>
                  <a:gd name="T40" fmla="*/ 180 w 180"/>
                  <a:gd name="T41" fmla="*/ 0 h 246"/>
                  <a:gd name="T42" fmla="*/ 72 w 180"/>
                  <a:gd name="T43" fmla="*/ 18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246"/>
                  <a:gd name="T68" fmla="*/ 180 w 180"/>
                  <a:gd name="T69" fmla="*/ 246 h 2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9" name="Freeform 368">
                <a:extLst>
                  <a:ext uri="{FF2B5EF4-FFF2-40B4-BE49-F238E27FC236}">
                    <a16:creationId xmlns:a16="http://schemas.microsoft.com/office/drawing/2014/main" id="{5A70680E-1D79-0880-F377-C284F85C0E7C}"/>
                  </a:ext>
                </a:extLst>
              </p:cNvPr>
              <p:cNvSpPr>
                <a:spLocks/>
              </p:cNvSpPr>
              <p:nvPr/>
            </p:nvSpPr>
            <p:spPr bwMode="auto">
              <a:xfrm>
                <a:off x="7753224" y="4625518"/>
                <a:ext cx="28575" cy="125413"/>
              </a:xfrm>
              <a:custGeom>
                <a:avLst/>
                <a:gdLst>
                  <a:gd name="T0" fmla="*/ 12 w 24"/>
                  <a:gd name="T1" fmla="*/ 0 h 96"/>
                  <a:gd name="T2" fmla="*/ 12 w 24"/>
                  <a:gd name="T3" fmla="*/ 0 h 96"/>
                  <a:gd name="T4" fmla="*/ 24 w 24"/>
                  <a:gd name="T5" fmla="*/ 42 h 96"/>
                  <a:gd name="T6" fmla="*/ 0 w 24"/>
                  <a:gd name="T7" fmla="*/ 48 h 96"/>
                  <a:gd name="T8" fmla="*/ 0 w 24"/>
                  <a:gd name="T9" fmla="*/ 66 h 96"/>
                  <a:gd name="T10" fmla="*/ 18 w 24"/>
                  <a:gd name="T11" fmla="*/ 96 h 96"/>
                  <a:gd name="T12" fmla="*/ 24 w 24"/>
                  <a:gd name="T13" fmla="*/ 96 h 96"/>
                  <a:gd name="T14" fmla="*/ 12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96"/>
                  <a:gd name="T26" fmla="*/ 24 w 24"/>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96">
                    <a:moveTo>
                      <a:pt x="12" y="0"/>
                    </a:moveTo>
                    <a:lnTo>
                      <a:pt x="12" y="0"/>
                    </a:lnTo>
                    <a:lnTo>
                      <a:pt x="24" y="42"/>
                    </a:lnTo>
                    <a:lnTo>
                      <a:pt x="0" y="48"/>
                    </a:lnTo>
                    <a:lnTo>
                      <a:pt x="0" y="66"/>
                    </a:lnTo>
                    <a:lnTo>
                      <a:pt x="18" y="96"/>
                    </a:lnTo>
                    <a:lnTo>
                      <a:pt x="24" y="96"/>
                    </a:lnTo>
                    <a:lnTo>
                      <a:pt x="12"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0" name="Freeform 369">
                <a:extLst>
                  <a:ext uri="{FF2B5EF4-FFF2-40B4-BE49-F238E27FC236}">
                    <a16:creationId xmlns:a16="http://schemas.microsoft.com/office/drawing/2014/main" id="{6F29FBBD-9CAC-1272-5C40-D3D967E94407}"/>
                  </a:ext>
                </a:extLst>
              </p:cNvPr>
              <p:cNvSpPr>
                <a:spLocks/>
              </p:cNvSpPr>
              <p:nvPr/>
            </p:nvSpPr>
            <p:spPr bwMode="auto">
              <a:xfrm>
                <a:off x="7753224" y="4625518"/>
                <a:ext cx="28575" cy="125413"/>
              </a:xfrm>
              <a:custGeom>
                <a:avLst/>
                <a:gdLst>
                  <a:gd name="T0" fmla="*/ 12 w 24"/>
                  <a:gd name="T1" fmla="*/ 0 h 96"/>
                  <a:gd name="T2" fmla="*/ 12 w 24"/>
                  <a:gd name="T3" fmla="*/ 0 h 96"/>
                  <a:gd name="T4" fmla="*/ 24 w 24"/>
                  <a:gd name="T5" fmla="*/ 42 h 96"/>
                  <a:gd name="T6" fmla="*/ 0 w 24"/>
                  <a:gd name="T7" fmla="*/ 48 h 96"/>
                  <a:gd name="T8" fmla="*/ 0 w 24"/>
                  <a:gd name="T9" fmla="*/ 66 h 96"/>
                  <a:gd name="T10" fmla="*/ 18 w 24"/>
                  <a:gd name="T11" fmla="*/ 96 h 96"/>
                  <a:gd name="T12" fmla="*/ 24 w 24"/>
                  <a:gd name="T13" fmla="*/ 96 h 96"/>
                  <a:gd name="T14" fmla="*/ 0 60000 65536"/>
                  <a:gd name="T15" fmla="*/ 0 60000 65536"/>
                  <a:gd name="T16" fmla="*/ 0 60000 65536"/>
                  <a:gd name="T17" fmla="*/ 0 60000 65536"/>
                  <a:gd name="T18" fmla="*/ 0 60000 65536"/>
                  <a:gd name="T19" fmla="*/ 0 60000 65536"/>
                  <a:gd name="T20" fmla="*/ 0 60000 65536"/>
                  <a:gd name="T21" fmla="*/ 0 w 24"/>
                  <a:gd name="T22" fmla="*/ 0 h 96"/>
                  <a:gd name="T23" fmla="*/ 24 w 24"/>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96">
                    <a:moveTo>
                      <a:pt x="12" y="0"/>
                    </a:moveTo>
                    <a:lnTo>
                      <a:pt x="12" y="0"/>
                    </a:lnTo>
                    <a:lnTo>
                      <a:pt x="24" y="42"/>
                    </a:lnTo>
                    <a:lnTo>
                      <a:pt x="0" y="48"/>
                    </a:lnTo>
                    <a:lnTo>
                      <a:pt x="0" y="66"/>
                    </a:lnTo>
                    <a:lnTo>
                      <a:pt x="18" y="96"/>
                    </a:lnTo>
                    <a:lnTo>
                      <a:pt x="24" y="96"/>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1" name="Freeform 370">
                <a:extLst>
                  <a:ext uri="{FF2B5EF4-FFF2-40B4-BE49-F238E27FC236}">
                    <a16:creationId xmlns:a16="http://schemas.microsoft.com/office/drawing/2014/main" id="{14553AC7-7762-8108-ED61-29AFAE45D529}"/>
                  </a:ext>
                </a:extLst>
              </p:cNvPr>
              <p:cNvSpPr>
                <a:spLocks/>
              </p:cNvSpPr>
              <p:nvPr/>
            </p:nvSpPr>
            <p:spPr bwMode="auto">
              <a:xfrm>
                <a:off x="7738937" y="4342943"/>
                <a:ext cx="233362" cy="407988"/>
              </a:xfrm>
              <a:custGeom>
                <a:avLst/>
                <a:gdLst>
                  <a:gd name="T0" fmla="*/ 36 w 198"/>
                  <a:gd name="T1" fmla="*/ 313 h 313"/>
                  <a:gd name="T2" fmla="*/ 60 w 198"/>
                  <a:gd name="T3" fmla="*/ 307 h 313"/>
                  <a:gd name="T4" fmla="*/ 96 w 198"/>
                  <a:gd name="T5" fmla="*/ 295 h 313"/>
                  <a:gd name="T6" fmla="*/ 102 w 198"/>
                  <a:gd name="T7" fmla="*/ 283 h 313"/>
                  <a:gd name="T8" fmla="*/ 132 w 198"/>
                  <a:gd name="T9" fmla="*/ 277 h 313"/>
                  <a:gd name="T10" fmla="*/ 180 w 198"/>
                  <a:gd name="T11" fmla="*/ 247 h 313"/>
                  <a:gd name="T12" fmla="*/ 180 w 198"/>
                  <a:gd name="T13" fmla="*/ 247 h 313"/>
                  <a:gd name="T14" fmla="*/ 162 w 198"/>
                  <a:gd name="T15" fmla="*/ 211 h 313"/>
                  <a:gd name="T16" fmla="*/ 168 w 198"/>
                  <a:gd name="T17" fmla="*/ 193 h 313"/>
                  <a:gd name="T18" fmla="*/ 174 w 198"/>
                  <a:gd name="T19" fmla="*/ 162 h 313"/>
                  <a:gd name="T20" fmla="*/ 192 w 198"/>
                  <a:gd name="T21" fmla="*/ 150 h 313"/>
                  <a:gd name="T22" fmla="*/ 198 w 198"/>
                  <a:gd name="T23" fmla="*/ 78 h 313"/>
                  <a:gd name="T24" fmla="*/ 54 w 198"/>
                  <a:gd name="T25" fmla="*/ 0 h 313"/>
                  <a:gd name="T26" fmla="*/ 30 w 198"/>
                  <a:gd name="T27" fmla="*/ 12 h 313"/>
                  <a:gd name="T28" fmla="*/ 30 w 198"/>
                  <a:gd name="T29" fmla="*/ 18 h 313"/>
                  <a:gd name="T30" fmla="*/ 36 w 198"/>
                  <a:gd name="T31" fmla="*/ 48 h 313"/>
                  <a:gd name="T32" fmla="*/ 48 w 198"/>
                  <a:gd name="T33" fmla="*/ 60 h 313"/>
                  <a:gd name="T34" fmla="*/ 36 w 198"/>
                  <a:gd name="T35" fmla="*/ 132 h 313"/>
                  <a:gd name="T36" fmla="*/ 6 w 198"/>
                  <a:gd name="T37" fmla="*/ 168 h 313"/>
                  <a:gd name="T38" fmla="*/ 12 w 198"/>
                  <a:gd name="T39" fmla="*/ 168 h 313"/>
                  <a:gd name="T40" fmla="*/ 6 w 198"/>
                  <a:gd name="T41" fmla="*/ 168 h 313"/>
                  <a:gd name="T42" fmla="*/ 0 w 198"/>
                  <a:gd name="T43" fmla="*/ 175 h 313"/>
                  <a:gd name="T44" fmla="*/ 12 w 198"/>
                  <a:gd name="T45" fmla="*/ 193 h 313"/>
                  <a:gd name="T46" fmla="*/ 30 w 198"/>
                  <a:gd name="T47" fmla="*/ 199 h 313"/>
                  <a:gd name="T48" fmla="*/ 24 w 198"/>
                  <a:gd name="T49" fmla="*/ 217 h 313"/>
                  <a:gd name="T50" fmla="*/ 36 w 198"/>
                  <a:gd name="T51" fmla="*/ 313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8"/>
                  <a:gd name="T79" fmla="*/ 0 h 313"/>
                  <a:gd name="T80" fmla="*/ 198 w 198"/>
                  <a:gd name="T81" fmla="*/ 313 h 3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2" name="Freeform 371">
                <a:extLst>
                  <a:ext uri="{FF2B5EF4-FFF2-40B4-BE49-F238E27FC236}">
                    <a16:creationId xmlns:a16="http://schemas.microsoft.com/office/drawing/2014/main" id="{BE0D5970-0A95-41B3-F9B2-89DE6D2C4630}"/>
                  </a:ext>
                </a:extLst>
              </p:cNvPr>
              <p:cNvSpPr>
                <a:spLocks/>
              </p:cNvSpPr>
              <p:nvPr/>
            </p:nvSpPr>
            <p:spPr bwMode="auto">
              <a:xfrm>
                <a:off x="7738937" y="4342943"/>
                <a:ext cx="233362" cy="407988"/>
              </a:xfrm>
              <a:custGeom>
                <a:avLst/>
                <a:gdLst>
                  <a:gd name="T0" fmla="*/ 36 w 198"/>
                  <a:gd name="T1" fmla="*/ 313 h 313"/>
                  <a:gd name="T2" fmla="*/ 60 w 198"/>
                  <a:gd name="T3" fmla="*/ 307 h 313"/>
                  <a:gd name="T4" fmla="*/ 96 w 198"/>
                  <a:gd name="T5" fmla="*/ 295 h 313"/>
                  <a:gd name="T6" fmla="*/ 102 w 198"/>
                  <a:gd name="T7" fmla="*/ 283 h 313"/>
                  <a:gd name="T8" fmla="*/ 132 w 198"/>
                  <a:gd name="T9" fmla="*/ 277 h 313"/>
                  <a:gd name="T10" fmla="*/ 180 w 198"/>
                  <a:gd name="T11" fmla="*/ 247 h 313"/>
                  <a:gd name="T12" fmla="*/ 180 w 198"/>
                  <a:gd name="T13" fmla="*/ 247 h 313"/>
                  <a:gd name="T14" fmla="*/ 162 w 198"/>
                  <a:gd name="T15" fmla="*/ 211 h 313"/>
                  <a:gd name="T16" fmla="*/ 168 w 198"/>
                  <a:gd name="T17" fmla="*/ 193 h 313"/>
                  <a:gd name="T18" fmla="*/ 174 w 198"/>
                  <a:gd name="T19" fmla="*/ 162 h 313"/>
                  <a:gd name="T20" fmla="*/ 192 w 198"/>
                  <a:gd name="T21" fmla="*/ 150 h 313"/>
                  <a:gd name="T22" fmla="*/ 198 w 198"/>
                  <a:gd name="T23" fmla="*/ 78 h 313"/>
                  <a:gd name="T24" fmla="*/ 54 w 198"/>
                  <a:gd name="T25" fmla="*/ 0 h 313"/>
                  <a:gd name="T26" fmla="*/ 30 w 198"/>
                  <a:gd name="T27" fmla="*/ 12 h 313"/>
                  <a:gd name="T28" fmla="*/ 30 w 198"/>
                  <a:gd name="T29" fmla="*/ 18 h 313"/>
                  <a:gd name="T30" fmla="*/ 36 w 198"/>
                  <a:gd name="T31" fmla="*/ 48 h 313"/>
                  <a:gd name="T32" fmla="*/ 48 w 198"/>
                  <a:gd name="T33" fmla="*/ 60 h 313"/>
                  <a:gd name="T34" fmla="*/ 36 w 198"/>
                  <a:gd name="T35" fmla="*/ 132 h 313"/>
                  <a:gd name="T36" fmla="*/ 6 w 198"/>
                  <a:gd name="T37" fmla="*/ 168 h 313"/>
                  <a:gd name="T38" fmla="*/ 12 w 198"/>
                  <a:gd name="T39" fmla="*/ 168 h 313"/>
                  <a:gd name="T40" fmla="*/ 6 w 198"/>
                  <a:gd name="T41" fmla="*/ 168 h 313"/>
                  <a:gd name="T42" fmla="*/ 0 w 198"/>
                  <a:gd name="T43" fmla="*/ 175 h 313"/>
                  <a:gd name="T44" fmla="*/ 12 w 198"/>
                  <a:gd name="T45" fmla="*/ 193 h 313"/>
                  <a:gd name="T46" fmla="*/ 30 w 198"/>
                  <a:gd name="T47" fmla="*/ 199 h 313"/>
                  <a:gd name="T48" fmla="*/ 24 w 198"/>
                  <a:gd name="T49" fmla="*/ 217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313"/>
                  <a:gd name="T77" fmla="*/ 198 w 198"/>
                  <a:gd name="T78" fmla="*/ 313 h 3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3" name="Freeform 372">
                <a:extLst>
                  <a:ext uri="{FF2B5EF4-FFF2-40B4-BE49-F238E27FC236}">
                    <a16:creationId xmlns:a16="http://schemas.microsoft.com/office/drawing/2014/main" id="{43534974-0EDE-C6D3-DCE9-D9B3FE09488F}"/>
                  </a:ext>
                </a:extLst>
              </p:cNvPr>
              <p:cNvSpPr>
                <a:spLocks/>
              </p:cNvSpPr>
              <p:nvPr/>
            </p:nvSpPr>
            <p:spPr bwMode="auto">
              <a:xfrm>
                <a:off x="7810374" y="5498643"/>
                <a:ext cx="360363" cy="357188"/>
              </a:xfrm>
              <a:custGeom>
                <a:avLst/>
                <a:gdLst>
                  <a:gd name="T0" fmla="*/ 48 w 51"/>
                  <a:gd name="T1" fmla="*/ 1 h 45"/>
                  <a:gd name="T2" fmla="*/ 47 w 51"/>
                  <a:gd name="T3" fmla="*/ 1 h 45"/>
                  <a:gd name="T4" fmla="*/ 46 w 51"/>
                  <a:gd name="T5" fmla="*/ 2 h 45"/>
                  <a:gd name="T6" fmla="*/ 47 w 51"/>
                  <a:gd name="T7" fmla="*/ 1 h 45"/>
                  <a:gd name="T8" fmla="*/ 41 w 51"/>
                  <a:gd name="T9" fmla="*/ 0 h 45"/>
                  <a:gd name="T10" fmla="*/ 34 w 51"/>
                  <a:gd name="T11" fmla="*/ 5 h 45"/>
                  <a:gd name="T12" fmla="*/ 26 w 51"/>
                  <a:gd name="T13" fmla="*/ 12 h 45"/>
                  <a:gd name="T14" fmla="*/ 22 w 51"/>
                  <a:gd name="T15" fmla="*/ 12 h 45"/>
                  <a:gd name="T16" fmla="*/ 17 w 51"/>
                  <a:gd name="T17" fmla="*/ 15 h 45"/>
                  <a:gd name="T18" fmla="*/ 14 w 51"/>
                  <a:gd name="T19" fmla="*/ 15 h 45"/>
                  <a:gd name="T20" fmla="*/ 13 w 51"/>
                  <a:gd name="T21" fmla="*/ 13 h 45"/>
                  <a:gd name="T22" fmla="*/ 11 w 51"/>
                  <a:gd name="T23" fmla="*/ 9 h 45"/>
                  <a:gd name="T24" fmla="*/ 11 w 51"/>
                  <a:gd name="T25" fmla="*/ 11 h 45"/>
                  <a:gd name="T26" fmla="*/ 11 w 51"/>
                  <a:gd name="T27" fmla="*/ 9 h 45"/>
                  <a:gd name="T28" fmla="*/ 9 w 51"/>
                  <a:gd name="T29" fmla="*/ 23 h 45"/>
                  <a:gd name="T30" fmla="*/ 6 w 51"/>
                  <a:gd name="T31" fmla="*/ 24 h 45"/>
                  <a:gd name="T32" fmla="*/ 1 w 51"/>
                  <a:gd name="T33" fmla="*/ 22 h 45"/>
                  <a:gd name="T34" fmla="*/ 0 w 51"/>
                  <a:gd name="T35" fmla="*/ 24 h 45"/>
                  <a:gd name="T36" fmla="*/ 2 w 51"/>
                  <a:gd name="T37" fmla="*/ 27 h 45"/>
                  <a:gd name="T38" fmla="*/ 5 w 51"/>
                  <a:gd name="T39" fmla="*/ 35 h 45"/>
                  <a:gd name="T40" fmla="*/ 5 w 51"/>
                  <a:gd name="T41" fmla="*/ 39 h 45"/>
                  <a:gd name="T42" fmla="*/ 9 w 51"/>
                  <a:gd name="T43" fmla="*/ 45 h 45"/>
                  <a:gd name="T44" fmla="*/ 17 w 51"/>
                  <a:gd name="T45" fmla="*/ 43 h 45"/>
                  <a:gd name="T46" fmla="*/ 25 w 51"/>
                  <a:gd name="T47" fmla="*/ 42 h 45"/>
                  <a:gd name="T48" fmla="*/ 32 w 51"/>
                  <a:gd name="T49" fmla="*/ 41 h 45"/>
                  <a:gd name="T50" fmla="*/ 47 w 51"/>
                  <a:gd name="T51" fmla="*/ 25 h 45"/>
                  <a:gd name="T52" fmla="*/ 51 w 51"/>
                  <a:gd name="T53" fmla="*/ 16 h 45"/>
                  <a:gd name="T54" fmla="*/ 51 w 51"/>
                  <a:gd name="T55" fmla="*/ 16 h 45"/>
                  <a:gd name="T56" fmla="*/ 49 w 51"/>
                  <a:gd name="T57" fmla="*/ 16 h 45"/>
                  <a:gd name="T58" fmla="*/ 48 w 51"/>
                  <a:gd name="T59" fmla="*/ 1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
                  <a:gd name="T91" fmla="*/ 0 h 45"/>
                  <a:gd name="T92" fmla="*/ 51 w 51"/>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4" name="Freeform 373">
                <a:extLst>
                  <a:ext uri="{FF2B5EF4-FFF2-40B4-BE49-F238E27FC236}">
                    <a16:creationId xmlns:a16="http://schemas.microsoft.com/office/drawing/2014/main" id="{E979CF91-30F4-F977-5F0C-4F9A37F3BCD6}"/>
                  </a:ext>
                </a:extLst>
              </p:cNvPr>
              <p:cNvSpPr>
                <a:spLocks/>
              </p:cNvSpPr>
              <p:nvPr/>
            </p:nvSpPr>
            <p:spPr bwMode="auto">
              <a:xfrm>
                <a:off x="7888162" y="5381168"/>
                <a:ext cx="214312" cy="236538"/>
              </a:xfrm>
              <a:custGeom>
                <a:avLst/>
                <a:gdLst>
                  <a:gd name="T0" fmla="*/ 144 w 180"/>
                  <a:gd name="T1" fmla="*/ 54 h 180"/>
                  <a:gd name="T2" fmla="*/ 132 w 180"/>
                  <a:gd name="T3" fmla="*/ 54 h 180"/>
                  <a:gd name="T4" fmla="*/ 114 w 180"/>
                  <a:gd name="T5" fmla="*/ 30 h 180"/>
                  <a:gd name="T6" fmla="*/ 102 w 180"/>
                  <a:gd name="T7" fmla="*/ 6 h 180"/>
                  <a:gd name="T8" fmla="*/ 96 w 180"/>
                  <a:gd name="T9" fmla="*/ 6 h 180"/>
                  <a:gd name="T10" fmla="*/ 84 w 180"/>
                  <a:gd name="T11" fmla="*/ 12 h 180"/>
                  <a:gd name="T12" fmla="*/ 96 w 180"/>
                  <a:gd name="T13" fmla="*/ 6 h 180"/>
                  <a:gd name="T14" fmla="*/ 84 w 180"/>
                  <a:gd name="T15" fmla="*/ 0 h 180"/>
                  <a:gd name="T16" fmla="*/ 66 w 180"/>
                  <a:gd name="T17" fmla="*/ 6 h 180"/>
                  <a:gd name="T18" fmla="*/ 18 w 180"/>
                  <a:gd name="T19" fmla="*/ 18 h 180"/>
                  <a:gd name="T20" fmla="*/ 12 w 180"/>
                  <a:gd name="T21" fmla="*/ 84 h 180"/>
                  <a:gd name="T22" fmla="*/ 0 w 180"/>
                  <a:gd name="T23" fmla="*/ 90 h 180"/>
                  <a:gd name="T24" fmla="*/ 0 w 180"/>
                  <a:gd name="T25" fmla="*/ 144 h 180"/>
                  <a:gd name="T26" fmla="*/ 12 w 180"/>
                  <a:gd name="T27" fmla="*/ 168 h 180"/>
                  <a:gd name="T28" fmla="*/ 18 w 180"/>
                  <a:gd name="T29" fmla="*/ 180 h 180"/>
                  <a:gd name="T30" fmla="*/ 36 w 180"/>
                  <a:gd name="T31" fmla="*/ 180 h 180"/>
                  <a:gd name="T32" fmla="*/ 66 w 180"/>
                  <a:gd name="T33" fmla="*/ 162 h 180"/>
                  <a:gd name="T34" fmla="*/ 90 w 180"/>
                  <a:gd name="T35" fmla="*/ 162 h 180"/>
                  <a:gd name="T36" fmla="*/ 138 w 180"/>
                  <a:gd name="T37" fmla="*/ 120 h 180"/>
                  <a:gd name="T38" fmla="*/ 180 w 180"/>
                  <a:gd name="T39" fmla="*/ 90 h 180"/>
                  <a:gd name="T40" fmla="*/ 150 w 180"/>
                  <a:gd name="T41" fmla="*/ 78 h 180"/>
                  <a:gd name="T42" fmla="*/ 144 w 180"/>
                  <a:gd name="T43" fmla="*/ 54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180"/>
                  <a:gd name="T68" fmla="*/ 180 w 180"/>
                  <a:gd name="T69" fmla="*/ 180 h 1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5" name="Freeform 374">
                <a:extLst>
                  <a:ext uri="{FF2B5EF4-FFF2-40B4-BE49-F238E27FC236}">
                    <a16:creationId xmlns:a16="http://schemas.microsoft.com/office/drawing/2014/main" id="{F5F95836-AF5B-09D4-90BE-28733C933E80}"/>
                  </a:ext>
                </a:extLst>
              </p:cNvPr>
              <p:cNvSpPr>
                <a:spLocks/>
              </p:cNvSpPr>
              <p:nvPr/>
            </p:nvSpPr>
            <p:spPr bwMode="auto">
              <a:xfrm>
                <a:off x="8107237" y="5198606"/>
                <a:ext cx="242887" cy="425450"/>
              </a:xfrm>
              <a:custGeom>
                <a:avLst/>
                <a:gdLst>
                  <a:gd name="T0" fmla="*/ 22 w 34"/>
                  <a:gd name="T1" fmla="*/ 2 h 54"/>
                  <a:gd name="T2" fmla="*/ 17 w 34"/>
                  <a:gd name="T3" fmla="*/ 3 h 54"/>
                  <a:gd name="T4" fmla="*/ 17 w 34"/>
                  <a:gd name="T5" fmla="*/ 4 h 54"/>
                  <a:gd name="T6" fmla="*/ 17 w 34"/>
                  <a:gd name="T7" fmla="*/ 3 h 54"/>
                  <a:gd name="T8" fmla="*/ 16 w 34"/>
                  <a:gd name="T9" fmla="*/ 3 h 54"/>
                  <a:gd name="T10" fmla="*/ 16 w 34"/>
                  <a:gd name="T11" fmla="*/ 8 h 54"/>
                  <a:gd name="T12" fmla="*/ 19 w 34"/>
                  <a:gd name="T13" fmla="*/ 13 h 54"/>
                  <a:gd name="T14" fmla="*/ 19 w 34"/>
                  <a:gd name="T15" fmla="*/ 16 h 54"/>
                  <a:gd name="T16" fmla="*/ 16 w 34"/>
                  <a:gd name="T17" fmla="*/ 18 h 54"/>
                  <a:gd name="T18" fmla="*/ 15 w 34"/>
                  <a:gd name="T19" fmla="*/ 16 h 54"/>
                  <a:gd name="T20" fmla="*/ 13 w 34"/>
                  <a:gd name="T21" fmla="*/ 13 h 54"/>
                  <a:gd name="T22" fmla="*/ 9 w 34"/>
                  <a:gd name="T23" fmla="*/ 11 h 54"/>
                  <a:gd name="T24" fmla="*/ 0 w 34"/>
                  <a:gd name="T25" fmla="*/ 15 h 54"/>
                  <a:gd name="T26" fmla="*/ 0 w 34"/>
                  <a:gd name="T27" fmla="*/ 16 h 54"/>
                  <a:gd name="T28" fmla="*/ 1 w 34"/>
                  <a:gd name="T29" fmla="*/ 16 h 54"/>
                  <a:gd name="T30" fmla="*/ 2 w 34"/>
                  <a:gd name="T31" fmla="*/ 15 h 54"/>
                  <a:gd name="T32" fmla="*/ 1 w 34"/>
                  <a:gd name="T33" fmla="*/ 16 h 54"/>
                  <a:gd name="T34" fmla="*/ 9 w 34"/>
                  <a:gd name="T35" fmla="*/ 19 h 54"/>
                  <a:gd name="T36" fmla="*/ 9 w 34"/>
                  <a:gd name="T37" fmla="*/ 23 h 54"/>
                  <a:gd name="T38" fmla="*/ 9 w 34"/>
                  <a:gd name="T39" fmla="*/ 28 h 54"/>
                  <a:gd name="T40" fmla="*/ 7 w 34"/>
                  <a:gd name="T41" fmla="*/ 36 h 54"/>
                  <a:gd name="T42" fmla="*/ 5 w 34"/>
                  <a:gd name="T43" fmla="*/ 39 h 54"/>
                  <a:gd name="T44" fmla="*/ 6 w 34"/>
                  <a:gd name="T45" fmla="*/ 39 h 54"/>
                  <a:gd name="T46" fmla="*/ 7 w 34"/>
                  <a:gd name="T47" fmla="*/ 54 h 54"/>
                  <a:gd name="T48" fmla="*/ 9 w 34"/>
                  <a:gd name="T49" fmla="*/ 54 h 54"/>
                  <a:gd name="T50" fmla="*/ 9 w 34"/>
                  <a:gd name="T51" fmla="*/ 51 h 54"/>
                  <a:gd name="T52" fmla="*/ 16 w 34"/>
                  <a:gd name="T53" fmla="*/ 45 h 54"/>
                  <a:gd name="T54" fmla="*/ 18 w 34"/>
                  <a:gd name="T55" fmla="*/ 40 h 54"/>
                  <a:gd name="T56" fmla="*/ 16 w 34"/>
                  <a:gd name="T57" fmla="*/ 31 h 54"/>
                  <a:gd name="T58" fmla="*/ 21 w 34"/>
                  <a:gd name="T59" fmla="*/ 25 h 54"/>
                  <a:gd name="T60" fmla="*/ 30 w 34"/>
                  <a:gd name="T61" fmla="*/ 20 h 54"/>
                  <a:gd name="T62" fmla="*/ 33 w 34"/>
                  <a:gd name="T63" fmla="*/ 16 h 54"/>
                  <a:gd name="T64" fmla="*/ 34 w 34"/>
                  <a:gd name="T65" fmla="*/ 11 h 54"/>
                  <a:gd name="T66" fmla="*/ 33 w 34"/>
                  <a:gd name="T67" fmla="*/ 4 h 54"/>
                  <a:gd name="T68" fmla="*/ 33 w 34"/>
                  <a:gd name="T69" fmla="*/ 0 h 54"/>
                  <a:gd name="T70" fmla="*/ 33 w 34"/>
                  <a:gd name="T71" fmla="*/ 0 h 54"/>
                  <a:gd name="T72" fmla="*/ 30 w 34"/>
                  <a:gd name="T73" fmla="*/ 1 h 54"/>
                  <a:gd name="T74" fmla="*/ 22 w 34"/>
                  <a:gd name="T75" fmla="*/ 2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6" name="Freeform 375">
                <a:extLst>
                  <a:ext uri="{FF2B5EF4-FFF2-40B4-BE49-F238E27FC236}">
                    <a16:creationId xmlns:a16="http://schemas.microsoft.com/office/drawing/2014/main" id="{BA1721F2-565A-F3AD-AE58-55FF0E181F01}"/>
                  </a:ext>
                </a:extLst>
              </p:cNvPr>
              <p:cNvSpPr>
                <a:spLocks/>
              </p:cNvSpPr>
              <p:nvPr/>
            </p:nvSpPr>
            <p:spPr bwMode="auto">
              <a:xfrm>
                <a:off x="8107237" y="4955718"/>
                <a:ext cx="236537" cy="266700"/>
              </a:xfrm>
              <a:custGeom>
                <a:avLst/>
                <a:gdLst>
                  <a:gd name="T0" fmla="*/ 25 w 33"/>
                  <a:gd name="T1" fmla="*/ 6 h 34"/>
                  <a:gd name="T2" fmla="*/ 14 w 33"/>
                  <a:gd name="T3" fmla="*/ 1 h 34"/>
                  <a:gd name="T4" fmla="*/ 14 w 33"/>
                  <a:gd name="T5" fmla="*/ 1 h 34"/>
                  <a:gd name="T6" fmla="*/ 14 w 33"/>
                  <a:gd name="T7" fmla="*/ 1 h 34"/>
                  <a:gd name="T8" fmla="*/ 13 w 33"/>
                  <a:gd name="T9" fmla="*/ 0 h 34"/>
                  <a:gd name="T10" fmla="*/ 12 w 33"/>
                  <a:gd name="T11" fmla="*/ 2 h 34"/>
                  <a:gd name="T12" fmla="*/ 12 w 33"/>
                  <a:gd name="T13" fmla="*/ 5 h 34"/>
                  <a:gd name="T14" fmla="*/ 8 w 33"/>
                  <a:gd name="T15" fmla="*/ 5 h 34"/>
                  <a:gd name="T16" fmla="*/ 6 w 33"/>
                  <a:gd name="T17" fmla="*/ 1 h 34"/>
                  <a:gd name="T18" fmla="*/ 1 w 33"/>
                  <a:gd name="T19" fmla="*/ 1 h 34"/>
                  <a:gd name="T20" fmla="*/ 2 w 33"/>
                  <a:gd name="T21" fmla="*/ 8 h 34"/>
                  <a:gd name="T22" fmla="*/ 0 w 33"/>
                  <a:gd name="T23" fmla="*/ 11 h 34"/>
                  <a:gd name="T24" fmla="*/ 2 w 33"/>
                  <a:gd name="T25" fmla="*/ 19 h 34"/>
                  <a:gd name="T26" fmla="*/ 4 w 33"/>
                  <a:gd name="T27" fmla="*/ 24 h 34"/>
                  <a:gd name="T28" fmla="*/ 9 w 33"/>
                  <a:gd name="T29" fmla="*/ 26 h 34"/>
                  <a:gd name="T30" fmla="*/ 14 w 33"/>
                  <a:gd name="T31" fmla="*/ 27 h 34"/>
                  <a:gd name="T32" fmla="*/ 15 w 33"/>
                  <a:gd name="T33" fmla="*/ 29 h 34"/>
                  <a:gd name="T34" fmla="*/ 17 w 33"/>
                  <a:gd name="T35" fmla="*/ 34 h 34"/>
                  <a:gd name="T36" fmla="*/ 22 w 33"/>
                  <a:gd name="T37" fmla="*/ 33 h 34"/>
                  <a:gd name="T38" fmla="*/ 30 w 33"/>
                  <a:gd name="T39" fmla="*/ 32 h 34"/>
                  <a:gd name="T40" fmla="*/ 33 w 33"/>
                  <a:gd name="T41" fmla="*/ 31 h 34"/>
                  <a:gd name="T42" fmla="*/ 31 w 33"/>
                  <a:gd name="T43" fmla="*/ 28 h 34"/>
                  <a:gd name="T44" fmla="*/ 30 w 33"/>
                  <a:gd name="T45" fmla="*/ 19 h 34"/>
                  <a:gd name="T46" fmla="*/ 28 w 33"/>
                  <a:gd name="T47" fmla="*/ 14 h 34"/>
                  <a:gd name="T48" fmla="*/ 30 w 33"/>
                  <a:gd name="T49" fmla="*/ 12 h 34"/>
                  <a:gd name="T50" fmla="*/ 25 w 33"/>
                  <a:gd name="T51" fmla="*/ 9 h 34"/>
                  <a:gd name="T52" fmla="*/ 25 w 33"/>
                  <a:gd name="T53" fmla="*/ 6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34"/>
                  <a:gd name="T83" fmla="*/ 33 w 33"/>
                  <a:gd name="T84" fmla="*/ 34 h 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7" name="Freeform 376">
                <a:extLst>
                  <a:ext uri="{FF2B5EF4-FFF2-40B4-BE49-F238E27FC236}">
                    <a16:creationId xmlns:a16="http://schemas.microsoft.com/office/drawing/2014/main" id="{C2EA48E0-D823-85FA-377C-0B0B294BDDEE}"/>
                  </a:ext>
                </a:extLst>
              </p:cNvPr>
              <p:cNvSpPr>
                <a:spLocks/>
              </p:cNvSpPr>
              <p:nvPr/>
            </p:nvSpPr>
            <p:spPr bwMode="auto">
              <a:xfrm>
                <a:off x="7710362" y="5079543"/>
                <a:ext cx="268287" cy="301625"/>
              </a:xfrm>
              <a:custGeom>
                <a:avLst/>
                <a:gdLst>
                  <a:gd name="T0" fmla="*/ 4 w 38"/>
                  <a:gd name="T1" fmla="*/ 37 h 38"/>
                  <a:gd name="T2" fmla="*/ 18 w 38"/>
                  <a:gd name="T3" fmla="*/ 37 h 38"/>
                  <a:gd name="T4" fmla="*/ 20 w 38"/>
                  <a:gd name="T5" fmla="*/ 38 h 38"/>
                  <a:gd name="T6" fmla="*/ 28 w 38"/>
                  <a:gd name="T7" fmla="*/ 38 h 38"/>
                  <a:gd name="T8" fmla="*/ 34 w 38"/>
                  <a:gd name="T9" fmla="*/ 37 h 38"/>
                  <a:gd name="T10" fmla="*/ 32 w 38"/>
                  <a:gd name="T11" fmla="*/ 33 h 38"/>
                  <a:gd name="T12" fmla="*/ 32 w 38"/>
                  <a:gd name="T13" fmla="*/ 22 h 38"/>
                  <a:gd name="T14" fmla="*/ 38 w 38"/>
                  <a:gd name="T15" fmla="*/ 21 h 38"/>
                  <a:gd name="T16" fmla="*/ 38 w 38"/>
                  <a:gd name="T17" fmla="*/ 17 h 38"/>
                  <a:gd name="T18" fmla="*/ 37 w 38"/>
                  <a:gd name="T19" fmla="*/ 17 h 38"/>
                  <a:gd name="T20" fmla="*/ 38 w 38"/>
                  <a:gd name="T21" fmla="*/ 17 h 38"/>
                  <a:gd name="T22" fmla="*/ 32 w 38"/>
                  <a:gd name="T23" fmla="*/ 16 h 38"/>
                  <a:gd name="T24" fmla="*/ 30 w 38"/>
                  <a:gd name="T25" fmla="*/ 4 h 38"/>
                  <a:gd name="T26" fmla="*/ 24 w 38"/>
                  <a:gd name="T27" fmla="*/ 4 h 38"/>
                  <a:gd name="T28" fmla="*/ 21 w 38"/>
                  <a:gd name="T29" fmla="*/ 6 h 38"/>
                  <a:gd name="T30" fmla="*/ 18 w 38"/>
                  <a:gd name="T31" fmla="*/ 6 h 38"/>
                  <a:gd name="T32" fmla="*/ 12 w 38"/>
                  <a:gd name="T33" fmla="*/ 0 h 38"/>
                  <a:gd name="T34" fmla="*/ 4 w 38"/>
                  <a:gd name="T35" fmla="*/ 0 h 38"/>
                  <a:gd name="T36" fmla="*/ 1 w 38"/>
                  <a:gd name="T37" fmla="*/ 2 h 38"/>
                  <a:gd name="T38" fmla="*/ 3 w 38"/>
                  <a:gd name="T39" fmla="*/ 15 h 38"/>
                  <a:gd name="T40" fmla="*/ 4 w 38"/>
                  <a:gd name="T41" fmla="*/ 21 h 38"/>
                  <a:gd name="T42" fmla="*/ 0 w 38"/>
                  <a:gd name="T43" fmla="*/ 28 h 38"/>
                  <a:gd name="T44" fmla="*/ 0 w 38"/>
                  <a:gd name="T45" fmla="*/ 36 h 38"/>
                  <a:gd name="T46" fmla="*/ 2 w 38"/>
                  <a:gd name="T47" fmla="*/ 35 h 38"/>
                  <a:gd name="T48" fmla="*/ 4 w 38"/>
                  <a:gd name="T49" fmla="*/ 3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38"/>
                  <a:gd name="T77" fmla="*/ 38 w 38"/>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8" name="Freeform 377">
                <a:extLst>
                  <a:ext uri="{FF2B5EF4-FFF2-40B4-BE49-F238E27FC236}">
                    <a16:creationId xmlns:a16="http://schemas.microsoft.com/office/drawing/2014/main" id="{0CEF0948-A2BB-DDB8-1C9D-DA8606A62EB8}"/>
                  </a:ext>
                </a:extLst>
              </p:cNvPr>
              <p:cNvSpPr>
                <a:spLocks/>
              </p:cNvSpPr>
              <p:nvPr/>
            </p:nvSpPr>
            <p:spPr bwMode="auto">
              <a:xfrm>
                <a:off x="7710362" y="4796968"/>
                <a:ext cx="419100" cy="463550"/>
              </a:xfrm>
              <a:custGeom>
                <a:avLst/>
                <a:gdLst>
                  <a:gd name="T0" fmla="*/ 21 w 59"/>
                  <a:gd name="T1" fmla="*/ 6 h 59"/>
                  <a:gd name="T2" fmla="*/ 18 w 59"/>
                  <a:gd name="T3" fmla="*/ 18 h 59"/>
                  <a:gd name="T4" fmla="*/ 15 w 59"/>
                  <a:gd name="T5" fmla="*/ 21 h 59"/>
                  <a:gd name="T6" fmla="*/ 11 w 59"/>
                  <a:gd name="T7" fmla="*/ 29 h 59"/>
                  <a:gd name="T8" fmla="*/ 7 w 59"/>
                  <a:gd name="T9" fmla="*/ 32 h 59"/>
                  <a:gd name="T10" fmla="*/ 3 w 59"/>
                  <a:gd name="T11" fmla="*/ 32 h 59"/>
                  <a:gd name="T12" fmla="*/ 0 w 59"/>
                  <a:gd name="T13" fmla="*/ 35 h 59"/>
                  <a:gd name="T14" fmla="*/ 1 w 59"/>
                  <a:gd name="T15" fmla="*/ 38 h 59"/>
                  <a:gd name="T16" fmla="*/ 1 w 59"/>
                  <a:gd name="T17" fmla="*/ 38 h 59"/>
                  <a:gd name="T18" fmla="*/ 4 w 59"/>
                  <a:gd name="T19" fmla="*/ 36 h 59"/>
                  <a:gd name="T20" fmla="*/ 12 w 59"/>
                  <a:gd name="T21" fmla="*/ 36 h 59"/>
                  <a:gd name="T22" fmla="*/ 18 w 59"/>
                  <a:gd name="T23" fmla="*/ 42 h 59"/>
                  <a:gd name="T24" fmla="*/ 21 w 59"/>
                  <a:gd name="T25" fmla="*/ 42 h 59"/>
                  <a:gd name="T26" fmla="*/ 24 w 59"/>
                  <a:gd name="T27" fmla="*/ 40 h 59"/>
                  <a:gd name="T28" fmla="*/ 30 w 59"/>
                  <a:gd name="T29" fmla="*/ 40 h 59"/>
                  <a:gd name="T30" fmla="*/ 32 w 59"/>
                  <a:gd name="T31" fmla="*/ 52 h 59"/>
                  <a:gd name="T32" fmla="*/ 38 w 59"/>
                  <a:gd name="T33" fmla="*/ 53 h 59"/>
                  <a:gd name="T34" fmla="*/ 43 w 59"/>
                  <a:gd name="T35" fmla="*/ 53 h 59"/>
                  <a:gd name="T36" fmla="*/ 49 w 59"/>
                  <a:gd name="T37" fmla="*/ 56 h 59"/>
                  <a:gd name="T38" fmla="*/ 55 w 59"/>
                  <a:gd name="T39" fmla="*/ 59 h 59"/>
                  <a:gd name="T40" fmla="*/ 55 w 59"/>
                  <a:gd name="T41" fmla="*/ 57 h 59"/>
                  <a:gd name="T42" fmla="*/ 52 w 59"/>
                  <a:gd name="T43" fmla="*/ 53 h 59"/>
                  <a:gd name="T44" fmla="*/ 53 w 59"/>
                  <a:gd name="T45" fmla="*/ 50 h 59"/>
                  <a:gd name="T46" fmla="*/ 54 w 59"/>
                  <a:gd name="T47" fmla="*/ 44 h 59"/>
                  <a:gd name="T48" fmla="*/ 57 w 59"/>
                  <a:gd name="T49" fmla="*/ 43 h 59"/>
                  <a:gd name="T50" fmla="*/ 55 w 59"/>
                  <a:gd name="T51" fmla="*/ 37 h 59"/>
                  <a:gd name="T52" fmla="*/ 54 w 59"/>
                  <a:gd name="T53" fmla="*/ 31 h 59"/>
                  <a:gd name="T54" fmla="*/ 53 w 59"/>
                  <a:gd name="T55" fmla="*/ 25 h 59"/>
                  <a:gd name="T56" fmla="*/ 55 w 59"/>
                  <a:gd name="T57" fmla="*/ 18 h 59"/>
                  <a:gd name="T58" fmla="*/ 59 w 59"/>
                  <a:gd name="T59" fmla="*/ 11 h 59"/>
                  <a:gd name="T60" fmla="*/ 59 w 59"/>
                  <a:gd name="T61" fmla="*/ 10 h 59"/>
                  <a:gd name="T62" fmla="*/ 59 w 59"/>
                  <a:gd name="T63" fmla="*/ 5 h 59"/>
                  <a:gd name="T64" fmla="*/ 56 w 59"/>
                  <a:gd name="T65" fmla="*/ 3 h 59"/>
                  <a:gd name="T66" fmla="*/ 51 w 59"/>
                  <a:gd name="T67" fmla="*/ 3 h 59"/>
                  <a:gd name="T68" fmla="*/ 49 w 59"/>
                  <a:gd name="T69" fmla="*/ 0 h 59"/>
                  <a:gd name="T70" fmla="*/ 41 w 59"/>
                  <a:gd name="T71" fmla="*/ 1 h 59"/>
                  <a:gd name="T72" fmla="*/ 32 w 59"/>
                  <a:gd name="T73" fmla="*/ 3 h 59"/>
                  <a:gd name="T74" fmla="*/ 27 w 59"/>
                  <a:gd name="T75" fmla="*/ 1 h 59"/>
                  <a:gd name="T76" fmla="*/ 21 w 59"/>
                  <a:gd name="T77" fmla="*/ 2 h 59"/>
                  <a:gd name="T78" fmla="*/ 21 w 59"/>
                  <a:gd name="T79" fmla="*/ 6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9"/>
                  <a:gd name="T121" fmla="*/ 0 h 59"/>
                  <a:gd name="T122" fmla="*/ 59 w 59"/>
                  <a:gd name="T123" fmla="*/ 59 h 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9" name="Freeform 378">
                <a:extLst>
                  <a:ext uri="{FF2B5EF4-FFF2-40B4-BE49-F238E27FC236}">
                    <a16:creationId xmlns:a16="http://schemas.microsoft.com/office/drawing/2014/main" id="{9A78A445-0AE9-C7C9-F626-813C9D8D91F0}"/>
                  </a:ext>
                </a:extLst>
              </p:cNvPr>
              <p:cNvSpPr>
                <a:spLocks/>
              </p:cNvSpPr>
              <p:nvPr/>
            </p:nvSpPr>
            <p:spPr bwMode="auto">
              <a:xfrm>
                <a:off x="8178674" y="4481056"/>
                <a:ext cx="333375" cy="357187"/>
              </a:xfrm>
              <a:custGeom>
                <a:avLst/>
                <a:gdLst>
                  <a:gd name="T0" fmla="*/ 22 w 47"/>
                  <a:gd name="T1" fmla="*/ 45 h 45"/>
                  <a:gd name="T2" fmla="*/ 24 w 47"/>
                  <a:gd name="T3" fmla="*/ 44 h 45"/>
                  <a:gd name="T4" fmla="*/ 27 w 47"/>
                  <a:gd name="T5" fmla="*/ 45 h 45"/>
                  <a:gd name="T6" fmla="*/ 29 w 47"/>
                  <a:gd name="T7" fmla="*/ 45 h 45"/>
                  <a:gd name="T8" fmla="*/ 32 w 47"/>
                  <a:gd name="T9" fmla="*/ 43 h 45"/>
                  <a:gd name="T10" fmla="*/ 39 w 47"/>
                  <a:gd name="T11" fmla="*/ 41 h 45"/>
                  <a:gd name="T12" fmla="*/ 47 w 47"/>
                  <a:gd name="T13" fmla="*/ 32 h 45"/>
                  <a:gd name="T14" fmla="*/ 40 w 47"/>
                  <a:gd name="T15" fmla="*/ 31 h 45"/>
                  <a:gd name="T16" fmla="*/ 33 w 47"/>
                  <a:gd name="T17" fmla="*/ 27 h 45"/>
                  <a:gd name="T18" fmla="*/ 31 w 47"/>
                  <a:gd name="T19" fmla="*/ 24 h 45"/>
                  <a:gd name="T20" fmla="*/ 34 w 47"/>
                  <a:gd name="T21" fmla="*/ 22 h 45"/>
                  <a:gd name="T22" fmla="*/ 33 w 47"/>
                  <a:gd name="T23" fmla="*/ 20 h 45"/>
                  <a:gd name="T24" fmla="*/ 25 w 47"/>
                  <a:gd name="T25" fmla="*/ 8 h 45"/>
                  <a:gd name="T26" fmla="*/ 20 w 47"/>
                  <a:gd name="T27" fmla="*/ 6 h 45"/>
                  <a:gd name="T28" fmla="*/ 17 w 47"/>
                  <a:gd name="T29" fmla="*/ 0 h 45"/>
                  <a:gd name="T30" fmla="*/ 17 w 47"/>
                  <a:gd name="T31" fmla="*/ 0 h 45"/>
                  <a:gd name="T32" fmla="*/ 15 w 47"/>
                  <a:gd name="T33" fmla="*/ 1 h 45"/>
                  <a:gd name="T34" fmla="*/ 12 w 47"/>
                  <a:gd name="T35" fmla="*/ 3 h 45"/>
                  <a:gd name="T36" fmla="*/ 11 w 47"/>
                  <a:gd name="T37" fmla="*/ 14 h 45"/>
                  <a:gd name="T38" fmla="*/ 8 w 47"/>
                  <a:gd name="T39" fmla="*/ 20 h 45"/>
                  <a:gd name="T40" fmla="*/ 4 w 47"/>
                  <a:gd name="T41" fmla="*/ 24 h 45"/>
                  <a:gd name="T42" fmla="*/ 3 w 47"/>
                  <a:gd name="T43" fmla="*/ 30 h 45"/>
                  <a:gd name="T44" fmla="*/ 1 w 47"/>
                  <a:gd name="T45" fmla="*/ 30 h 45"/>
                  <a:gd name="T46" fmla="*/ 0 w 47"/>
                  <a:gd name="T47" fmla="*/ 33 h 45"/>
                  <a:gd name="T48" fmla="*/ 4 w 47"/>
                  <a:gd name="T49" fmla="*/ 36 h 45"/>
                  <a:gd name="T50" fmla="*/ 7 w 47"/>
                  <a:gd name="T51" fmla="*/ 39 h 45"/>
                  <a:gd name="T52" fmla="*/ 9 w 47"/>
                  <a:gd name="T53" fmla="*/ 41 h 45"/>
                  <a:gd name="T54" fmla="*/ 9 w 47"/>
                  <a:gd name="T55" fmla="*/ 42 h 45"/>
                  <a:gd name="T56" fmla="*/ 12 w 47"/>
                  <a:gd name="T57" fmla="*/ 43 h 45"/>
                  <a:gd name="T58" fmla="*/ 22 w 47"/>
                  <a:gd name="T59" fmla="*/ 45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45"/>
                  <a:gd name="T92" fmla="*/ 47 w 47"/>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0" name="Freeform 379">
                <a:extLst>
                  <a:ext uri="{FF2B5EF4-FFF2-40B4-BE49-F238E27FC236}">
                    <a16:creationId xmlns:a16="http://schemas.microsoft.com/office/drawing/2014/main" id="{A03D754C-DA55-30EB-7746-CA1DD48DC1AF}"/>
                  </a:ext>
                </a:extLst>
              </p:cNvPr>
              <p:cNvSpPr>
                <a:spLocks/>
              </p:cNvSpPr>
              <p:nvPr/>
            </p:nvSpPr>
            <p:spPr bwMode="auto">
              <a:xfrm>
                <a:off x="8199312" y="4812843"/>
                <a:ext cx="185737" cy="236538"/>
              </a:xfrm>
              <a:custGeom>
                <a:avLst/>
                <a:gdLst>
                  <a:gd name="T0" fmla="*/ 23 w 26"/>
                  <a:gd name="T1" fmla="*/ 7 h 30"/>
                  <a:gd name="T2" fmla="*/ 26 w 26"/>
                  <a:gd name="T3" fmla="*/ 4 h 30"/>
                  <a:gd name="T4" fmla="*/ 26 w 26"/>
                  <a:gd name="T5" fmla="*/ 3 h 30"/>
                  <a:gd name="T6" fmla="*/ 24 w 26"/>
                  <a:gd name="T7" fmla="*/ 3 h 30"/>
                  <a:gd name="T8" fmla="*/ 21 w 26"/>
                  <a:gd name="T9" fmla="*/ 2 h 30"/>
                  <a:gd name="T10" fmla="*/ 19 w 26"/>
                  <a:gd name="T11" fmla="*/ 3 h 30"/>
                  <a:gd name="T12" fmla="*/ 9 w 26"/>
                  <a:gd name="T13" fmla="*/ 1 h 30"/>
                  <a:gd name="T14" fmla="*/ 6 w 26"/>
                  <a:gd name="T15" fmla="*/ 0 h 30"/>
                  <a:gd name="T16" fmla="*/ 6 w 26"/>
                  <a:gd name="T17" fmla="*/ 1 h 30"/>
                  <a:gd name="T18" fmla="*/ 3 w 26"/>
                  <a:gd name="T19" fmla="*/ 1 h 30"/>
                  <a:gd name="T20" fmla="*/ 0 w 26"/>
                  <a:gd name="T21" fmla="*/ 3 h 30"/>
                  <a:gd name="T22" fmla="*/ 2 w 26"/>
                  <a:gd name="T23" fmla="*/ 5 h 30"/>
                  <a:gd name="T24" fmla="*/ 2 w 26"/>
                  <a:gd name="T25" fmla="*/ 9 h 30"/>
                  <a:gd name="T26" fmla="*/ 0 w 26"/>
                  <a:gd name="T27" fmla="*/ 13 h 30"/>
                  <a:gd name="T28" fmla="*/ 1 w 26"/>
                  <a:gd name="T29" fmla="*/ 19 h 30"/>
                  <a:gd name="T30" fmla="*/ 12 w 26"/>
                  <a:gd name="T31" fmla="*/ 24 h 30"/>
                  <a:gd name="T32" fmla="*/ 12 w 26"/>
                  <a:gd name="T33" fmla="*/ 27 h 30"/>
                  <a:gd name="T34" fmla="*/ 17 w 26"/>
                  <a:gd name="T35" fmla="*/ 30 h 30"/>
                  <a:gd name="T36" fmla="*/ 18 w 26"/>
                  <a:gd name="T37" fmla="*/ 29 h 30"/>
                  <a:gd name="T38" fmla="*/ 22 w 26"/>
                  <a:gd name="T39" fmla="*/ 23 h 30"/>
                  <a:gd name="T40" fmla="*/ 25 w 26"/>
                  <a:gd name="T41" fmla="*/ 20 h 30"/>
                  <a:gd name="T42" fmla="*/ 23 w 26"/>
                  <a:gd name="T43" fmla="*/ 17 h 30"/>
                  <a:gd name="T44" fmla="*/ 23 w 26"/>
                  <a:gd name="T45" fmla="*/ 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30"/>
                  <a:gd name="T71" fmla="*/ 26 w 26"/>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1" name="Freeform 380">
                <a:extLst>
                  <a:ext uri="{FF2B5EF4-FFF2-40B4-BE49-F238E27FC236}">
                    <a16:creationId xmlns:a16="http://schemas.microsoft.com/office/drawing/2014/main" id="{5028D0D3-4208-F220-EAAD-98134AEF2A5E}"/>
                  </a:ext>
                </a:extLst>
              </p:cNvPr>
              <p:cNvSpPr>
                <a:spLocks/>
              </p:cNvSpPr>
              <p:nvPr/>
            </p:nvSpPr>
            <p:spPr bwMode="auto">
              <a:xfrm>
                <a:off x="8000874" y="5325606"/>
                <a:ext cx="169863" cy="179387"/>
              </a:xfrm>
              <a:custGeom>
                <a:avLst/>
                <a:gdLst>
                  <a:gd name="T0" fmla="*/ 9 w 24"/>
                  <a:gd name="T1" fmla="*/ 5 h 23"/>
                  <a:gd name="T2" fmla="*/ 6 w 24"/>
                  <a:gd name="T3" fmla="*/ 8 h 23"/>
                  <a:gd name="T4" fmla="*/ 2 w 24"/>
                  <a:gd name="T5" fmla="*/ 7 h 23"/>
                  <a:gd name="T6" fmla="*/ 0 w 24"/>
                  <a:gd name="T7" fmla="*/ 8 h 23"/>
                  <a:gd name="T8" fmla="*/ 1 w 24"/>
                  <a:gd name="T9" fmla="*/ 8 h 23"/>
                  <a:gd name="T10" fmla="*/ 3 w 24"/>
                  <a:gd name="T11" fmla="*/ 12 h 23"/>
                  <a:gd name="T12" fmla="*/ 6 w 24"/>
                  <a:gd name="T13" fmla="*/ 16 h 23"/>
                  <a:gd name="T14" fmla="*/ 8 w 24"/>
                  <a:gd name="T15" fmla="*/ 16 h 23"/>
                  <a:gd name="T16" fmla="*/ 9 w 24"/>
                  <a:gd name="T17" fmla="*/ 20 h 23"/>
                  <a:gd name="T18" fmla="*/ 14 w 24"/>
                  <a:gd name="T19" fmla="*/ 22 h 23"/>
                  <a:gd name="T20" fmla="*/ 20 w 24"/>
                  <a:gd name="T21" fmla="*/ 23 h 23"/>
                  <a:gd name="T22" fmla="*/ 22 w 24"/>
                  <a:gd name="T23" fmla="*/ 20 h 23"/>
                  <a:gd name="T24" fmla="*/ 24 w 24"/>
                  <a:gd name="T25" fmla="*/ 12 h 23"/>
                  <a:gd name="T26" fmla="*/ 24 w 24"/>
                  <a:gd name="T27" fmla="*/ 7 h 23"/>
                  <a:gd name="T28" fmla="*/ 24 w 24"/>
                  <a:gd name="T29" fmla="*/ 3 h 23"/>
                  <a:gd name="T30" fmla="*/ 16 w 24"/>
                  <a:gd name="T31" fmla="*/ 0 h 23"/>
                  <a:gd name="T32" fmla="*/ 13 w 24"/>
                  <a:gd name="T33" fmla="*/ 1 h 23"/>
                  <a:gd name="T34" fmla="*/ 9 w 24"/>
                  <a:gd name="T35" fmla="*/ 5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3"/>
                  <a:gd name="T56" fmla="*/ 24 w 24"/>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2" name="Freeform 381">
                <a:extLst>
                  <a:ext uri="{FF2B5EF4-FFF2-40B4-BE49-F238E27FC236}">
                    <a16:creationId xmlns:a16="http://schemas.microsoft.com/office/drawing/2014/main" id="{C1F62034-9063-5E33-AFC6-CC1F1BDAF769}"/>
                  </a:ext>
                </a:extLst>
              </p:cNvPr>
              <p:cNvSpPr>
                <a:spLocks/>
              </p:cNvSpPr>
              <p:nvPr/>
            </p:nvSpPr>
            <p:spPr bwMode="auto">
              <a:xfrm>
                <a:off x="7937374" y="4838243"/>
                <a:ext cx="304800" cy="549275"/>
              </a:xfrm>
              <a:custGeom>
                <a:avLst/>
                <a:gdLst>
                  <a:gd name="T0" fmla="*/ 27 w 43"/>
                  <a:gd name="T1" fmla="*/ 6 h 70"/>
                  <a:gd name="T2" fmla="*/ 23 w 43"/>
                  <a:gd name="T3" fmla="*/ 13 h 70"/>
                  <a:gd name="T4" fmla="*/ 21 w 43"/>
                  <a:gd name="T5" fmla="*/ 20 h 70"/>
                  <a:gd name="T6" fmla="*/ 22 w 43"/>
                  <a:gd name="T7" fmla="*/ 26 h 70"/>
                  <a:gd name="T8" fmla="*/ 23 w 43"/>
                  <a:gd name="T9" fmla="*/ 32 h 70"/>
                  <a:gd name="T10" fmla="*/ 25 w 43"/>
                  <a:gd name="T11" fmla="*/ 38 h 70"/>
                  <a:gd name="T12" fmla="*/ 22 w 43"/>
                  <a:gd name="T13" fmla="*/ 39 h 70"/>
                  <a:gd name="T14" fmla="*/ 21 w 43"/>
                  <a:gd name="T15" fmla="*/ 45 h 70"/>
                  <a:gd name="T16" fmla="*/ 20 w 43"/>
                  <a:gd name="T17" fmla="*/ 48 h 70"/>
                  <a:gd name="T18" fmla="*/ 23 w 43"/>
                  <a:gd name="T19" fmla="*/ 52 h 70"/>
                  <a:gd name="T20" fmla="*/ 23 w 43"/>
                  <a:gd name="T21" fmla="*/ 54 h 70"/>
                  <a:gd name="T22" fmla="*/ 17 w 43"/>
                  <a:gd name="T23" fmla="*/ 51 h 70"/>
                  <a:gd name="T24" fmla="*/ 11 w 43"/>
                  <a:gd name="T25" fmla="*/ 48 h 70"/>
                  <a:gd name="T26" fmla="*/ 6 w 43"/>
                  <a:gd name="T27" fmla="*/ 48 h 70"/>
                  <a:gd name="T28" fmla="*/ 6 w 43"/>
                  <a:gd name="T29" fmla="*/ 52 h 70"/>
                  <a:gd name="T30" fmla="*/ 0 w 43"/>
                  <a:gd name="T31" fmla="*/ 53 h 70"/>
                  <a:gd name="T32" fmla="*/ 0 w 43"/>
                  <a:gd name="T33" fmla="*/ 64 h 70"/>
                  <a:gd name="T34" fmla="*/ 2 w 43"/>
                  <a:gd name="T35" fmla="*/ 68 h 70"/>
                  <a:gd name="T36" fmla="*/ 6 w 43"/>
                  <a:gd name="T37" fmla="*/ 68 h 70"/>
                  <a:gd name="T38" fmla="*/ 8 w 43"/>
                  <a:gd name="T39" fmla="*/ 69 h 70"/>
                  <a:gd name="T40" fmla="*/ 7 w 43"/>
                  <a:gd name="T41" fmla="*/ 69 h 70"/>
                  <a:gd name="T42" fmla="*/ 9 w 43"/>
                  <a:gd name="T43" fmla="*/ 70 h 70"/>
                  <a:gd name="T44" fmla="*/ 11 w 43"/>
                  <a:gd name="T45" fmla="*/ 69 h 70"/>
                  <a:gd name="T46" fmla="*/ 15 w 43"/>
                  <a:gd name="T47" fmla="*/ 70 h 70"/>
                  <a:gd name="T48" fmla="*/ 18 w 43"/>
                  <a:gd name="T49" fmla="*/ 67 h 70"/>
                  <a:gd name="T50" fmla="*/ 22 w 43"/>
                  <a:gd name="T51" fmla="*/ 63 h 70"/>
                  <a:gd name="T52" fmla="*/ 25 w 43"/>
                  <a:gd name="T53" fmla="*/ 62 h 70"/>
                  <a:gd name="T54" fmla="*/ 24 w 43"/>
                  <a:gd name="T55" fmla="*/ 62 h 70"/>
                  <a:gd name="T56" fmla="*/ 24 w 43"/>
                  <a:gd name="T57" fmla="*/ 61 h 70"/>
                  <a:gd name="T58" fmla="*/ 33 w 43"/>
                  <a:gd name="T59" fmla="*/ 57 h 70"/>
                  <a:gd name="T60" fmla="*/ 37 w 43"/>
                  <a:gd name="T61" fmla="*/ 59 h 70"/>
                  <a:gd name="T62" fmla="*/ 39 w 43"/>
                  <a:gd name="T63" fmla="*/ 62 h 70"/>
                  <a:gd name="T64" fmla="*/ 40 w 43"/>
                  <a:gd name="T65" fmla="*/ 64 h 70"/>
                  <a:gd name="T66" fmla="*/ 43 w 43"/>
                  <a:gd name="T67" fmla="*/ 62 h 70"/>
                  <a:gd name="T68" fmla="*/ 43 w 43"/>
                  <a:gd name="T69" fmla="*/ 59 h 70"/>
                  <a:gd name="T70" fmla="*/ 40 w 43"/>
                  <a:gd name="T71" fmla="*/ 54 h 70"/>
                  <a:gd name="T72" fmla="*/ 40 w 43"/>
                  <a:gd name="T73" fmla="*/ 49 h 70"/>
                  <a:gd name="T74" fmla="*/ 41 w 43"/>
                  <a:gd name="T75" fmla="*/ 49 h 70"/>
                  <a:gd name="T76" fmla="*/ 39 w 43"/>
                  <a:gd name="T77" fmla="*/ 44 h 70"/>
                  <a:gd name="T78" fmla="*/ 38 w 43"/>
                  <a:gd name="T79" fmla="*/ 42 h 70"/>
                  <a:gd name="T80" fmla="*/ 33 w 43"/>
                  <a:gd name="T81" fmla="*/ 41 h 70"/>
                  <a:gd name="T82" fmla="*/ 28 w 43"/>
                  <a:gd name="T83" fmla="*/ 39 h 70"/>
                  <a:gd name="T84" fmla="*/ 26 w 43"/>
                  <a:gd name="T85" fmla="*/ 34 h 70"/>
                  <a:gd name="T86" fmla="*/ 24 w 43"/>
                  <a:gd name="T87" fmla="*/ 26 h 70"/>
                  <a:gd name="T88" fmla="*/ 26 w 43"/>
                  <a:gd name="T89" fmla="*/ 23 h 70"/>
                  <a:gd name="T90" fmla="*/ 25 w 43"/>
                  <a:gd name="T91" fmla="*/ 16 h 70"/>
                  <a:gd name="T92" fmla="*/ 30 w 43"/>
                  <a:gd name="T93" fmla="*/ 16 h 70"/>
                  <a:gd name="T94" fmla="*/ 32 w 43"/>
                  <a:gd name="T95" fmla="*/ 20 h 70"/>
                  <a:gd name="T96" fmla="*/ 36 w 43"/>
                  <a:gd name="T97" fmla="*/ 20 h 70"/>
                  <a:gd name="T98" fmla="*/ 36 w 43"/>
                  <a:gd name="T99" fmla="*/ 17 h 70"/>
                  <a:gd name="T100" fmla="*/ 37 w 43"/>
                  <a:gd name="T101" fmla="*/ 15 h 70"/>
                  <a:gd name="T102" fmla="*/ 38 w 43"/>
                  <a:gd name="T103" fmla="*/ 16 h 70"/>
                  <a:gd name="T104" fmla="*/ 37 w 43"/>
                  <a:gd name="T105" fmla="*/ 10 h 70"/>
                  <a:gd name="T106" fmla="*/ 39 w 43"/>
                  <a:gd name="T107" fmla="*/ 6 h 70"/>
                  <a:gd name="T108" fmla="*/ 39 w 43"/>
                  <a:gd name="T109" fmla="*/ 2 h 70"/>
                  <a:gd name="T110" fmla="*/ 37 w 43"/>
                  <a:gd name="T111" fmla="*/ 0 h 70"/>
                  <a:gd name="T112" fmla="*/ 35 w 43"/>
                  <a:gd name="T113" fmla="*/ 0 h 70"/>
                  <a:gd name="T114" fmla="*/ 28 w 43"/>
                  <a:gd name="T115" fmla="*/ 1 h 70"/>
                  <a:gd name="T116" fmla="*/ 27 w 43"/>
                  <a:gd name="T117" fmla="*/ 0 h 70"/>
                  <a:gd name="T118" fmla="*/ 27 w 43"/>
                  <a:gd name="T119" fmla="*/ 5 h 70"/>
                  <a:gd name="T120" fmla="*/ 27 w 43"/>
                  <a:gd name="T121" fmla="*/ 6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
                  <a:gd name="T184" fmla="*/ 0 h 70"/>
                  <a:gd name="T185" fmla="*/ 43 w 43"/>
                  <a:gd name="T186" fmla="*/ 70 h 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3" name="Freeform 382">
                <a:extLst>
                  <a:ext uri="{FF2B5EF4-FFF2-40B4-BE49-F238E27FC236}">
                    <a16:creationId xmlns:a16="http://schemas.microsoft.com/office/drawing/2014/main" id="{713DE0A4-EAEC-0B46-4C44-3E64449A497B}"/>
                  </a:ext>
                </a:extLst>
              </p:cNvPr>
              <p:cNvSpPr>
                <a:spLocks/>
              </p:cNvSpPr>
              <p:nvPr/>
            </p:nvSpPr>
            <p:spPr bwMode="auto">
              <a:xfrm>
                <a:off x="7327774" y="4554081"/>
                <a:ext cx="169863" cy="142875"/>
              </a:xfrm>
              <a:custGeom>
                <a:avLst/>
                <a:gdLst>
                  <a:gd name="T0" fmla="*/ 114 w 144"/>
                  <a:gd name="T1" fmla="*/ 79 h 109"/>
                  <a:gd name="T2" fmla="*/ 120 w 144"/>
                  <a:gd name="T3" fmla="*/ 79 h 109"/>
                  <a:gd name="T4" fmla="*/ 138 w 144"/>
                  <a:gd name="T5" fmla="*/ 55 h 109"/>
                  <a:gd name="T6" fmla="*/ 144 w 144"/>
                  <a:gd name="T7" fmla="*/ 49 h 109"/>
                  <a:gd name="T8" fmla="*/ 132 w 144"/>
                  <a:gd name="T9" fmla="*/ 49 h 109"/>
                  <a:gd name="T10" fmla="*/ 108 w 144"/>
                  <a:gd name="T11" fmla="*/ 25 h 109"/>
                  <a:gd name="T12" fmla="*/ 96 w 144"/>
                  <a:gd name="T13" fmla="*/ 0 h 109"/>
                  <a:gd name="T14" fmla="*/ 90 w 144"/>
                  <a:gd name="T15" fmla="*/ 0 h 109"/>
                  <a:gd name="T16" fmla="*/ 54 w 144"/>
                  <a:gd name="T17" fmla="*/ 19 h 109"/>
                  <a:gd name="T18" fmla="*/ 24 w 144"/>
                  <a:gd name="T19" fmla="*/ 43 h 109"/>
                  <a:gd name="T20" fmla="*/ 6 w 144"/>
                  <a:gd name="T21" fmla="*/ 67 h 109"/>
                  <a:gd name="T22" fmla="*/ 0 w 144"/>
                  <a:gd name="T23" fmla="*/ 85 h 109"/>
                  <a:gd name="T24" fmla="*/ 0 w 144"/>
                  <a:gd name="T25" fmla="*/ 97 h 109"/>
                  <a:gd name="T26" fmla="*/ 6 w 144"/>
                  <a:gd name="T27" fmla="*/ 109 h 109"/>
                  <a:gd name="T28" fmla="*/ 36 w 144"/>
                  <a:gd name="T29" fmla="*/ 103 h 109"/>
                  <a:gd name="T30" fmla="*/ 36 w 144"/>
                  <a:gd name="T31" fmla="*/ 109 h 109"/>
                  <a:gd name="T32" fmla="*/ 42 w 144"/>
                  <a:gd name="T33" fmla="*/ 85 h 109"/>
                  <a:gd name="T34" fmla="*/ 72 w 144"/>
                  <a:gd name="T35" fmla="*/ 85 h 109"/>
                  <a:gd name="T36" fmla="*/ 96 w 144"/>
                  <a:gd name="T37" fmla="*/ 85 h 109"/>
                  <a:gd name="T38" fmla="*/ 114 w 144"/>
                  <a:gd name="T39" fmla="*/ 79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09"/>
                  <a:gd name="T62" fmla="*/ 144 w 144"/>
                  <a:gd name="T63" fmla="*/ 109 h 1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4" name="Freeform 383">
                <a:extLst>
                  <a:ext uri="{FF2B5EF4-FFF2-40B4-BE49-F238E27FC236}">
                    <a16:creationId xmlns:a16="http://schemas.microsoft.com/office/drawing/2014/main" id="{08692C35-40B7-128B-4610-5FB901B2517D}"/>
                  </a:ext>
                </a:extLst>
              </p:cNvPr>
              <p:cNvSpPr>
                <a:spLocks/>
              </p:cNvSpPr>
              <p:nvPr/>
            </p:nvSpPr>
            <p:spPr bwMode="auto">
              <a:xfrm>
                <a:off x="7327774" y="4554081"/>
                <a:ext cx="169863" cy="142875"/>
              </a:xfrm>
              <a:custGeom>
                <a:avLst/>
                <a:gdLst>
                  <a:gd name="T0" fmla="*/ 114 w 144"/>
                  <a:gd name="T1" fmla="*/ 79 h 109"/>
                  <a:gd name="T2" fmla="*/ 120 w 144"/>
                  <a:gd name="T3" fmla="*/ 79 h 109"/>
                  <a:gd name="T4" fmla="*/ 138 w 144"/>
                  <a:gd name="T5" fmla="*/ 55 h 109"/>
                  <a:gd name="T6" fmla="*/ 144 w 144"/>
                  <a:gd name="T7" fmla="*/ 49 h 109"/>
                  <a:gd name="T8" fmla="*/ 132 w 144"/>
                  <a:gd name="T9" fmla="*/ 49 h 109"/>
                  <a:gd name="T10" fmla="*/ 108 w 144"/>
                  <a:gd name="T11" fmla="*/ 25 h 109"/>
                  <a:gd name="T12" fmla="*/ 96 w 144"/>
                  <a:gd name="T13" fmla="*/ 0 h 109"/>
                  <a:gd name="T14" fmla="*/ 90 w 144"/>
                  <a:gd name="T15" fmla="*/ 0 h 109"/>
                  <a:gd name="T16" fmla="*/ 54 w 144"/>
                  <a:gd name="T17" fmla="*/ 19 h 109"/>
                  <a:gd name="T18" fmla="*/ 24 w 144"/>
                  <a:gd name="T19" fmla="*/ 43 h 109"/>
                  <a:gd name="T20" fmla="*/ 6 w 144"/>
                  <a:gd name="T21" fmla="*/ 67 h 109"/>
                  <a:gd name="T22" fmla="*/ 0 w 144"/>
                  <a:gd name="T23" fmla="*/ 85 h 109"/>
                  <a:gd name="T24" fmla="*/ 0 w 144"/>
                  <a:gd name="T25" fmla="*/ 97 h 109"/>
                  <a:gd name="T26" fmla="*/ 6 w 144"/>
                  <a:gd name="T27" fmla="*/ 109 h 109"/>
                  <a:gd name="T28" fmla="*/ 36 w 144"/>
                  <a:gd name="T29" fmla="*/ 103 h 109"/>
                  <a:gd name="T30" fmla="*/ 36 w 144"/>
                  <a:gd name="T31" fmla="*/ 109 h 109"/>
                  <a:gd name="T32" fmla="*/ 42 w 144"/>
                  <a:gd name="T33" fmla="*/ 85 h 109"/>
                  <a:gd name="T34" fmla="*/ 72 w 144"/>
                  <a:gd name="T35" fmla="*/ 85 h 109"/>
                  <a:gd name="T36" fmla="*/ 96 w 144"/>
                  <a:gd name="T37" fmla="*/ 85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4"/>
                  <a:gd name="T58" fmla="*/ 0 h 109"/>
                  <a:gd name="T59" fmla="*/ 144 w 144"/>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5" name="Freeform 384">
                <a:extLst>
                  <a:ext uri="{FF2B5EF4-FFF2-40B4-BE49-F238E27FC236}">
                    <a16:creationId xmlns:a16="http://schemas.microsoft.com/office/drawing/2014/main" id="{7926D8F5-180F-63A7-0B8E-215C6D2B21AF}"/>
                  </a:ext>
                </a:extLst>
              </p:cNvPr>
              <p:cNvSpPr>
                <a:spLocks/>
              </p:cNvSpPr>
              <p:nvPr/>
            </p:nvSpPr>
            <p:spPr bwMode="auto">
              <a:xfrm>
                <a:off x="7440487" y="4658856"/>
                <a:ext cx="20637" cy="4762"/>
              </a:xfrm>
              <a:custGeom>
                <a:avLst/>
                <a:gdLst>
                  <a:gd name="T0" fmla="*/ 0 w 18"/>
                  <a:gd name="T1" fmla="*/ 6 h 6"/>
                  <a:gd name="T2" fmla="*/ 6 w 18"/>
                  <a:gd name="T3" fmla="*/ 6 h 6"/>
                  <a:gd name="T4" fmla="*/ 18 w 18"/>
                  <a:gd name="T5" fmla="*/ 0 h 6"/>
                  <a:gd name="T6" fmla="*/ 0 w 18"/>
                  <a:gd name="T7" fmla="*/ 6 h 6"/>
                  <a:gd name="T8" fmla="*/ 0 60000 65536"/>
                  <a:gd name="T9" fmla="*/ 0 60000 65536"/>
                  <a:gd name="T10" fmla="*/ 0 60000 65536"/>
                  <a:gd name="T11" fmla="*/ 0 60000 65536"/>
                  <a:gd name="T12" fmla="*/ 0 w 18"/>
                  <a:gd name="T13" fmla="*/ 0 h 6"/>
                  <a:gd name="T14" fmla="*/ 18 w 18"/>
                  <a:gd name="T15" fmla="*/ 6 h 6"/>
                </a:gdLst>
                <a:ahLst/>
                <a:cxnLst>
                  <a:cxn ang="T8">
                    <a:pos x="T0" y="T1"/>
                  </a:cxn>
                  <a:cxn ang="T9">
                    <a:pos x="T2" y="T3"/>
                  </a:cxn>
                  <a:cxn ang="T10">
                    <a:pos x="T4" y="T5"/>
                  </a:cxn>
                  <a:cxn ang="T11">
                    <a:pos x="T6" y="T7"/>
                  </a:cxn>
                </a:cxnLst>
                <a:rect l="T12" t="T13" r="T14" b="T15"/>
                <a:pathLst>
                  <a:path w="18" h="6">
                    <a:moveTo>
                      <a:pt x="0" y="6"/>
                    </a:moveTo>
                    <a:lnTo>
                      <a:pt x="6" y="6"/>
                    </a:lnTo>
                    <a:lnTo>
                      <a:pt x="18" y="0"/>
                    </a:lnTo>
                    <a:lnTo>
                      <a:pt x="0"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6" name="Freeform 385">
                <a:extLst>
                  <a:ext uri="{FF2B5EF4-FFF2-40B4-BE49-F238E27FC236}">
                    <a16:creationId xmlns:a16="http://schemas.microsoft.com/office/drawing/2014/main" id="{BE14E54C-9FC1-EAB0-E5A2-0BB438D252CD}"/>
                  </a:ext>
                </a:extLst>
              </p:cNvPr>
              <p:cNvSpPr>
                <a:spLocks/>
              </p:cNvSpPr>
              <p:nvPr/>
            </p:nvSpPr>
            <p:spPr bwMode="auto">
              <a:xfrm>
                <a:off x="7440487" y="4658856"/>
                <a:ext cx="20637" cy="4762"/>
              </a:xfrm>
              <a:custGeom>
                <a:avLst/>
                <a:gdLst>
                  <a:gd name="T0" fmla="*/ 0 w 18"/>
                  <a:gd name="T1" fmla="*/ 6 h 6"/>
                  <a:gd name="T2" fmla="*/ 6 w 18"/>
                  <a:gd name="T3" fmla="*/ 6 h 6"/>
                  <a:gd name="T4" fmla="*/ 18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6"/>
                    </a:lnTo>
                    <a:lnTo>
                      <a:pt x="18" y="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7" name="Freeform 386">
                <a:extLst>
                  <a:ext uri="{FF2B5EF4-FFF2-40B4-BE49-F238E27FC236}">
                    <a16:creationId xmlns:a16="http://schemas.microsoft.com/office/drawing/2014/main" id="{3A669458-5140-BF60-6716-5EDB87912FE0}"/>
                  </a:ext>
                </a:extLst>
              </p:cNvPr>
              <p:cNvSpPr>
                <a:spLocks/>
              </p:cNvSpPr>
              <p:nvPr/>
            </p:nvSpPr>
            <p:spPr bwMode="auto">
              <a:xfrm>
                <a:off x="7369049" y="4663618"/>
                <a:ext cx="92075" cy="133350"/>
              </a:xfrm>
              <a:custGeom>
                <a:avLst/>
                <a:gdLst>
                  <a:gd name="T0" fmla="*/ 60 w 78"/>
                  <a:gd name="T1" fmla="*/ 6 h 102"/>
                  <a:gd name="T2" fmla="*/ 60 w 78"/>
                  <a:gd name="T3" fmla="*/ 0 h 102"/>
                  <a:gd name="T4" fmla="*/ 36 w 78"/>
                  <a:gd name="T5" fmla="*/ 0 h 102"/>
                  <a:gd name="T6" fmla="*/ 6 w 78"/>
                  <a:gd name="T7" fmla="*/ 0 h 102"/>
                  <a:gd name="T8" fmla="*/ 0 w 78"/>
                  <a:gd name="T9" fmla="*/ 24 h 102"/>
                  <a:gd name="T10" fmla="*/ 12 w 78"/>
                  <a:gd name="T11" fmla="*/ 42 h 102"/>
                  <a:gd name="T12" fmla="*/ 0 w 78"/>
                  <a:gd name="T13" fmla="*/ 66 h 102"/>
                  <a:gd name="T14" fmla="*/ 0 w 78"/>
                  <a:gd name="T15" fmla="*/ 84 h 102"/>
                  <a:gd name="T16" fmla="*/ 6 w 78"/>
                  <a:gd name="T17" fmla="*/ 102 h 102"/>
                  <a:gd name="T18" fmla="*/ 36 w 78"/>
                  <a:gd name="T19" fmla="*/ 102 h 102"/>
                  <a:gd name="T20" fmla="*/ 78 w 78"/>
                  <a:gd name="T21" fmla="*/ 90 h 102"/>
                  <a:gd name="T22" fmla="*/ 60 w 78"/>
                  <a:gd name="T23" fmla="*/ 36 h 102"/>
                  <a:gd name="T24" fmla="*/ 60 w 78"/>
                  <a:gd name="T25" fmla="*/ 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02"/>
                  <a:gd name="T41" fmla="*/ 78 w 78"/>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8" name="Freeform 387">
                <a:extLst>
                  <a:ext uri="{FF2B5EF4-FFF2-40B4-BE49-F238E27FC236}">
                    <a16:creationId xmlns:a16="http://schemas.microsoft.com/office/drawing/2014/main" id="{42FA9915-8115-34B5-FD08-80E91463AF9A}"/>
                  </a:ext>
                </a:extLst>
              </p:cNvPr>
              <p:cNvSpPr>
                <a:spLocks/>
              </p:cNvSpPr>
              <p:nvPr/>
            </p:nvSpPr>
            <p:spPr bwMode="auto">
              <a:xfrm>
                <a:off x="7505574" y="4560431"/>
                <a:ext cx="268288" cy="269875"/>
              </a:xfrm>
              <a:custGeom>
                <a:avLst/>
                <a:gdLst>
                  <a:gd name="T0" fmla="*/ 120 w 228"/>
                  <a:gd name="T1" fmla="*/ 151 h 205"/>
                  <a:gd name="T2" fmla="*/ 150 w 228"/>
                  <a:gd name="T3" fmla="*/ 163 h 205"/>
                  <a:gd name="T4" fmla="*/ 180 w 228"/>
                  <a:gd name="T5" fmla="*/ 121 h 205"/>
                  <a:gd name="T6" fmla="*/ 198 w 228"/>
                  <a:gd name="T7" fmla="*/ 73 h 205"/>
                  <a:gd name="T8" fmla="*/ 204 w 228"/>
                  <a:gd name="T9" fmla="*/ 55 h 205"/>
                  <a:gd name="T10" fmla="*/ 222 w 228"/>
                  <a:gd name="T11" fmla="*/ 49 h 205"/>
                  <a:gd name="T12" fmla="*/ 228 w 228"/>
                  <a:gd name="T13" fmla="*/ 31 h 205"/>
                  <a:gd name="T14" fmla="*/ 210 w 228"/>
                  <a:gd name="T15" fmla="*/ 25 h 205"/>
                  <a:gd name="T16" fmla="*/ 198 w 228"/>
                  <a:gd name="T17" fmla="*/ 7 h 205"/>
                  <a:gd name="T18" fmla="*/ 204 w 228"/>
                  <a:gd name="T19" fmla="*/ 0 h 205"/>
                  <a:gd name="T20" fmla="*/ 174 w 228"/>
                  <a:gd name="T21" fmla="*/ 25 h 205"/>
                  <a:gd name="T22" fmla="*/ 144 w 228"/>
                  <a:gd name="T23" fmla="*/ 31 h 205"/>
                  <a:gd name="T24" fmla="*/ 108 w 228"/>
                  <a:gd name="T25" fmla="*/ 31 h 205"/>
                  <a:gd name="T26" fmla="*/ 84 w 228"/>
                  <a:gd name="T27" fmla="*/ 43 h 205"/>
                  <a:gd name="T28" fmla="*/ 48 w 228"/>
                  <a:gd name="T29" fmla="*/ 31 h 205"/>
                  <a:gd name="T30" fmla="*/ 24 w 228"/>
                  <a:gd name="T31" fmla="*/ 31 h 205"/>
                  <a:gd name="T32" fmla="*/ 12 w 228"/>
                  <a:gd name="T33" fmla="*/ 49 h 205"/>
                  <a:gd name="T34" fmla="*/ 12 w 228"/>
                  <a:gd name="T35" fmla="*/ 67 h 205"/>
                  <a:gd name="T36" fmla="*/ 12 w 228"/>
                  <a:gd name="T37" fmla="*/ 91 h 205"/>
                  <a:gd name="T38" fmla="*/ 0 w 228"/>
                  <a:gd name="T39" fmla="*/ 133 h 205"/>
                  <a:gd name="T40" fmla="*/ 0 w 228"/>
                  <a:gd name="T41" fmla="*/ 163 h 205"/>
                  <a:gd name="T42" fmla="*/ 24 w 228"/>
                  <a:gd name="T43" fmla="*/ 163 h 205"/>
                  <a:gd name="T44" fmla="*/ 48 w 228"/>
                  <a:gd name="T45" fmla="*/ 193 h 205"/>
                  <a:gd name="T46" fmla="*/ 72 w 228"/>
                  <a:gd name="T47" fmla="*/ 199 h 205"/>
                  <a:gd name="T48" fmla="*/ 96 w 228"/>
                  <a:gd name="T49" fmla="*/ 205 h 205"/>
                  <a:gd name="T50" fmla="*/ 102 w 228"/>
                  <a:gd name="T51" fmla="*/ 175 h 205"/>
                  <a:gd name="T52" fmla="*/ 120 w 228"/>
                  <a:gd name="T53" fmla="*/ 151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8"/>
                  <a:gd name="T82" fmla="*/ 0 h 205"/>
                  <a:gd name="T83" fmla="*/ 228 w 228"/>
                  <a:gd name="T84" fmla="*/ 205 h 2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9" name="Freeform 388">
                <a:extLst>
                  <a:ext uri="{FF2B5EF4-FFF2-40B4-BE49-F238E27FC236}">
                    <a16:creationId xmlns:a16="http://schemas.microsoft.com/office/drawing/2014/main" id="{2050C6F6-A850-C72B-33F2-EAB3B9EE40A9}"/>
                  </a:ext>
                </a:extLst>
              </p:cNvPr>
              <p:cNvSpPr>
                <a:spLocks/>
              </p:cNvSpPr>
              <p:nvPr/>
            </p:nvSpPr>
            <p:spPr bwMode="auto">
              <a:xfrm>
                <a:off x="7767512" y="4663618"/>
                <a:ext cx="290512" cy="188913"/>
              </a:xfrm>
              <a:custGeom>
                <a:avLst/>
                <a:gdLst>
                  <a:gd name="T0" fmla="*/ 78 w 246"/>
                  <a:gd name="T1" fmla="*/ 36 h 144"/>
                  <a:gd name="T2" fmla="*/ 72 w 246"/>
                  <a:gd name="T3" fmla="*/ 48 h 144"/>
                  <a:gd name="T4" fmla="*/ 36 w 246"/>
                  <a:gd name="T5" fmla="*/ 60 h 144"/>
                  <a:gd name="T6" fmla="*/ 12 w 246"/>
                  <a:gd name="T7" fmla="*/ 66 h 144"/>
                  <a:gd name="T8" fmla="*/ 0 w 246"/>
                  <a:gd name="T9" fmla="*/ 102 h 144"/>
                  <a:gd name="T10" fmla="*/ 12 w 246"/>
                  <a:gd name="T11" fmla="*/ 132 h 144"/>
                  <a:gd name="T12" fmla="*/ 18 w 246"/>
                  <a:gd name="T13" fmla="*/ 144 h 144"/>
                  <a:gd name="T14" fmla="*/ 42 w 246"/>
                  <a:gd name="T15" fmla="*/ 132 h 144"/>
                  <a:gd name="T16" fmla="*/ 66 w 246"/>
                  <a:gd name="T17" fmla="*/ 132 h 144"/>
                  <a:gd name="T18" fmla="*/ 78 w 246"/>
                  <a:gd name="T19" fmla="*/ 138 h 144"/>
                  <a:gd name="T20" fmla="*/ 78 w 246"/>
                  <a:gd name="T21" fmla="*/ 114 h 144"/>
                  <a:gd name="T22" fmla="*/ 114 w 246"/>
                  <a:gd name="T23" fmla="*/ 108 h 144"/>
                  <a:gd name="T24" fmla="*/ 144 w 246"/>
                  <a:gd name="T25" fmla="*/ 120 h 144"/>
                  <a:gd name="T26" fmla="*/ 198 w 246"/>
                  <a:gd name="T27" fmla="*/ 108 h 144"/>
                  <a:gd name="T28" fmla="*/ 246 w 246"/>
                  <a:gd name="T29" fmla="*/ 102 h 144"/>
                  <a:gd name="T30" fmla="*/ 246 w 246"/>
                  <a:gd name="T31" fmla="*/ 102 h 144"/>
                  <a:gd name="T32" fmla="*/ 210 w 246"/>
                  <a:gd name="T33" fmla="*/ 66 h 144"/>
                  <a:gd name="T34" fmla="*/ 186 w 246"/>
                  <a:gd name="T35" fmla="*/ 54 h 144"/>
                  <a:gd name="T36" fmla="*/ 168 w 246"/>
                  <a:gd name="T37" fmla="*/ 24 h 144"/>
                  <a:gd name="T38" fmla="*/ 156 w 246"/>
                  <a:gd name="T39" fmla="*/ 0 h 144"/>
                  <a:gd name="T40" fmla="*/ 108 w 246"/>
                  <a:gd name="T41" fmla="*/ 30 h 144"/>
                  <a:gd name="T42" fmla="*/ 78 w 246"/>
                  <a:gd name="T43" fmla="*/ 36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6"/>
                  <a:gd name="T67" fmla="*/ 0 h 144"/>
                  <a:gd name="T68" fmla="*/ 246 w 246"/>
                  <a:gd name="T69" fmla="*/ 144 h 1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0" name="Freeform 389">
                <a:extLst>
                  <a:ext uri="{FF2B5EF4-FFF2-40B4-BE49-F238E27FC236}">
                    <a16:creationId xmlns:a16="http://schemas.microsoft.com/office/drawing/2014/main" id="{95D83DA4-30DA-E69E-4E5D-ABA8855E8A67}"/>
                  </a:ext>
                </a:extLst>
              </p:cNvPr>
              <p:cNvSpPr>
                <a:spLocks/>
              </p:cNvSpPr>
              <p:nvPr/>
            </p:nvSpPr>
            <p:spPr bwMode="auto">
              <a:xfrm>
                <a:off x="7683374" y="4838243"/>
                <a:ext cx="176213" cy="236538"/>
              </a:xfrm>
              <a:custGeom>
                <a:avLst/>
                <a:gdLst>
                  <a:gd name="T0" fmla="*/ 66 w 150"/>
                  <a:gd name="T1" fmla="*/ 162 h 180"/>
                  <a:gd name="T2" fmla="*/ 90 w 150"/>
                  <a:gd name="T3" fmla="*/ 144 h 180"/>
                  <a:gd name="T4" fmla="*/ 114 w 150"/>
                  <a:gd name="T5" fmla="*/ 96 h 180"/>
                  <a:gd name="T6" fmla="*/ 132 w 150"/>
                  <a:gd name="T7" fmla="*/ 78 h 180"/>
                  <a:gd name="T8" fmla="*/ 150 w 150"/>
                  <a:gd name="T9" fmla="*/ 6 h 180"/>
                  <a:gd name="T10" fmla="*/ 138 w 150"/>
                  <a:gd name="T11" fmla="*/ 0 h 180"/>
                  <a:gd name="T12" fmla="*/ 114 w 150"/>
                  <a:gd name="T13" fmla="*/ 0 h 180"/>
                  <a:gd name="T14" fmla="*/ 90 w 150"/>
                  <a:gd name="T15" fmla="*/ 12 h 180"/>
                  <a:gd name="T16" fmla="*/ 72 w 150"/>
                  <a:gd name="T17" fmla="*/ 18 h 180"/>
                  <a:gd name="T18" fmla="*/ 60 w 150"/>
                  <a:gd name="T19" fmla="*/ 30 h 180"/>
                  <a:gd name="T20" fmla="*/ 48 w 150"/>
                  <a:gd name="T21" fmla="*/ 36 h 180"/>
                  <a:gd name="T22" fmla="*/ 48 w 150"/>
                  <a:gd name="T23" fmla="*/ 48 h 180"/>
                  <a:gd name="T24" fmla="*/ 60 w 150"/>
                  <a:gd name="T25" fmla="*/ 54 h 180"/>
                  <a:gd name="T26" fmla="*/ 54 w 150"/>
                  <a:gd name="T27" fmla="*/ 84 h 180"/>
                  <a:gd name="T28" fmla="*/ 48 w 150"/>
                  <a:gd name="T29" fmla="*/ 114 h 180"/>
                  <a:gd name="T30" fmla="*/ 30 w 150"/>
                  <a:gd name="T31" fmla="*/ 114 h 180"/>
                  <a:gd name="T32" fmla="*/ 12 w 150"/>
                  <a:gd name="T33" fmla="*/ 126 h 180"/>
                  <a:gd name="T34" fmla="*/ 0 w 150"/>
                  <a:gd name="T35" fmla="*/ 138 h 180"/>
                  <a:gd name="T36" fmla="*/ 18 w 150"/>
                  <a:gd name="T37" fmla="*/ 156 h 180"/>
                  <a:gd name="T38" fmla="*/ 24 w 150"/>
                  <a:gd name="T39" fmla="*/ 180 h 180"/>
                  <a:gd name="T40" fmla="*/ 42 w 150"/>
                  <a:gd name="T41" fmla="*/ 162 h 180"/>
                  <a:gd name="T42" fmla="*/ 66 w 150"/>
                  <a:gd name="T43" fmla="*/ 162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0"/>
                  <a:gd name="T67" fmla="*/ 0 h 180"/>
                  <a:gd name="T68" fmla="*/ 150 w 150"/>
                  <a:gd name="T69" fmla="*/ 180 h 1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1" name="Freeform 390">
                <a:extLst>
                  <a:ext uri="{FF2B5EF4-FFF2-40B4-BE49-F238E27FC236}">
                    <a16:creationId xmlns:a16="http://schemas.microsoft.com/office/drawing/2014/main" id="{2D83E460-C6F9-4EC3-8FF5-4F08CAF5AB90}"/>
                  </a:ext>
                </a:extLst>
              </p:cNvPr>
              <p:cNvSpPr>
                <a:spLocks/>
              </p:cNvSpPr>
              <p:nvPr/>
            </p:nvSpPr>
            <p:spPr bwMode="auto">
              <a:xfrm>
                <a:off x="7646862" y="4885868"/>
                <a:ext cx="106362" cy="131763"/>
              </a:xfrm>
              <a:custGeom>
                <a:avLst/>
                <a:gdLst>
                  <a:gd name="T0" fmla="*/ 60 w 90"/>
                  <a:gd name="T1" fmla="*/ 78 h 102"/>
                  <a:gd name="T2" fmla="*/ 78 w 90"/>
                  <a:gd name="T3" fmla="*/ 78 h 102"/>
                  <a:gd name="T4" fmla="*/ 84 w 90"/>
                  <a:gd name="T5" fmla="*/ 48 h 102"/>
                  <a:gd name="T6" fmla="*/ 90 w 90"/>
                  <a:gd name="T7" fmla="*/ 18 h 102"/>
                  <a:gd name="T8" fmla="*/ 78 w 90"/>
                  <a:gd name="T9" fmla="*/ 12 h 102"/>
                  <a:gd name="T10" fmla="*/ 78 w 90"/>
                  <a:gd name="T11" fmla="*/ 0 h 102"/>
                  <a:gd name="T12" fmla="*/ 48 w 90"/>
                  <a:gd name="T13" fmla="*/ 0 h 102"/>
                  <a:gd name="T14" fmla="*/ 0 w 90"/>
                  <a:gd name="T15" fmla="*/ 0 h 102"/>
                  <a:gd name="T16" fmla="*/ 0 w 90"/>
                  <a:gd name="T17" fmla="*/ 18 h 102"/>
                  <a:gd name="T18" fmla="*/ 0 w 90"/>
                  <a:gd name="T19" fmla="*/ 54 h 102"/>
                  <a:gd name="T20" fmla="*/ 30 w 90"/>
                  <a:gd name="T21" fmla="*/ 102 h 102"/>
                  <a:gd name="T22" fmla="*/ 42 w 90"/>
                  <a:gd name="T23" fmla="*/ 90 h 102"/>
                  <a:gd name="T24" fmla="*/ 60 w 90"/>
                  <a:gd name="T25" fmla="*/ 78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102"/>
                  <a:gd name="T41" fmla="*/ 90 w 90"/>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2" name="Freeform 391">
                <a:extLst>
                  <a:ext uri="{FF2B5EF4-FFF2-40B4-BE49-F238E27FC236}">
                    <a16:creationId xmlns:a16="http://schemas.microsoft.com/office/drawing/2014/main" id="{7900A65D-D409-BC9D-DC9B-16D739A594A8}"/>
                  </a:ext>
                </a:extLst>
              </p:cNvPr>
              <p:cNvSpPr>
                <a:spLocks/>
              </p:cNvSpPr>
              <p:nvPr/>
            </p:nvSpPr>
            <p:spPr bwMode="auto">
              <a:xfrm>
                <a:off x="7618287" y="4625518"/>
                <a:ext cx="169862" cy="260350"/>
              </a:xfrm>
              <a:custGeom>
                <a:avLst/>
                <a:gdLst>
                  <a:gd name="T0" fmla="*/ 144 w 144"/>
                  <a:gd name="T1" fmla="*/ 174 h 198"/>
                  <a:gd name="T2" fmla="*/ 138 w 144"/>
                  <a:gd name="T3" fmla="*/ 162 h 198"/>
                  <a:gd name="T4" fmla="*/ 126 w 144"/>
                  <a:gd name="T5" fmla="*/ 132 h 198"/>
                  <a:gd name="T6" fmla="*/ 138 w 144"/>
                  <a:gd name="T7" fmla="*/ 96 h 198"/>
                  <a:gd name="T8" fmla="*/ 132 w 144"/>
                  <a:gd name="T9" fmla="*/ 96 h 198"/>
                  <a:gd name="T10" fmla="*/ 114 w 144"/>
                  <a:gd name="T11" fmla="*/ 66 h 198"/>
                  <a:gd name="T12" fmla="*/ 114 w 144"/>
                  <a:gd name="T13" fmla="*/ 48 h 198"/>
                  <a:gd name="T14" fmla="*/ 138 w 144"/>
                  <a:gd name="T15" fmla="*/ 42 h 198"/>
                  <a:gd name="T16" fmla="*/ 126 w 144"/>
                  <a:gd name="T17" fmla="*/ 0 h 198"/>
                  <a:gd name="T18" fmla="*/ 126 w 144"/>
                  <a:gd name="T19" fmla="*/ 0 h 198"/>
                  <a:gd name="T20" fmla="*/ 108 w 144"/>
                  <a:gd name="T21" fmla="*/ 6 h 198"/>
                  <a:gd name="T22" fmla="*/ 102 w 144"/>
                  <a:gd name="T23" fmla="*/ 24 h 198"/>
                  <a:gd name="T24" fmla="*/ 84 w 144"/>
                  <a:gd name="T25" fmla="*/ 72 h 198"/>
                  <a:gd name="T26" fmla="*/ 54 w 144"/>
                  <a:gd name="T27" fmla="*/ 114 h 198"/>
                  <a:gd name="T28" fmla="*/ 24 w 144"/>
                  <a:gd name="T29" fmla="*/ 102 h 198"/>
                  <a:gd name="T30" fmla="*/ 6 w 144"/>
                  <a:gd name="T31" fmla="*/ 126 h 198"/>
                  <a:gd name="T32" fmla="*/ 0 w 144"/>
                  <a:gd name="T33" fmla="*/ 156 h 198"/>
                  <a:gd name="T34" fmla="*/ 18 w 144"/>
                  <a:gd name="T35" fmla="*/ 156 h 198"/>
                  <a:gd name="T36" fmla="*/ 24 w 144"/>
                  <a:gd name="T37" fmla="*/ 198 h 198"/>
                  <a:gd name="T38" fmla="*/ 72 w 144"/>
                  <a:gd name="T39" fmla="*/ 198 h 198"/>
                  <a:gd name="T40" fmla="*/ 102 w 144"/>
                  <a:gd name="T41" fmla="*/ 198 h 198"/>
                  <a:gd name="T42" fmla="*/ 144 w 144"/>
                  <a:gd name="T43" fmla="*/ 174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98"/>
                  <a:gd name="T68" fmla="*/ 144 w 144"/>
                  <a:gd name="T69" fmla="*/ 198 h 1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3" name="Freeform 392">
                <a:extLst>
                  <a:ext uri="{FF2B5EF4-FFF2-40B4-BE49-F238E27FC236}">
                    <a16:creationId xmlns:a16="http://schemas.microsoft.com/office/drawing/2014/main" id="{873CCE5F-119C-6ED4-645C-C28193F82C99}"/>
                  </a:ext>
                </a:extLst>
              </p:cNvPr>
              <p:cNvSpPr>
                <a:spLocks/>
              </p:cNvSpPr>
              <p:nvPr/>
            </p:nvSpPr>
            <p:spPr bwMode="auto">
              <a:xfrm>
                <a:off x="7618287" y="4625518"/>
                <a:ext cx="169862" cy="260350"/>
              </a:xfrm>
              <a:custGeom>
                <a:avLst/>
                <a:gdLst>
                  <a:gd name="T0" fmla="*/ 144 w 144"/>
                  <a:gd name="T1" fmla="*/ 174 h 198"/>
                  <a:gd name="T2" fmla="*/ 138 w 144"/>
                  <a:gd name="T3" fmla="*/ 162 h 198"/>
                  <a:gd name="T4" fmla="*/ 126 w 144"/>
                  <a:gd name="T5" fmla="*/ 132 h 198"/>
                  <a:gd name="T6" fmla="*/ 138 w 144"/>
                  <a:gd name="T7" fmla="*/ 96 h 198"/>
                  <a:gd name="T8" fmla="*/ 132 w 144"/>
                  <a:gd name="T9" fmla="*/ 96 h 198"/>
                  <a:gd name="T10" fmla="*/ 114 w 144"/>
                  <a:gd name="T11" fmla="*/ 66 h 198"/>
                  <a:gd name="T12" fmla="*/ 114 w 144"/>
                  <a:gd name="T13" fmla="*/ 48 h 198"/>
                  <a:gd name="T14" fmla="*/ 138 w 144"/>
                  <a:gd name="T15" fmla="*/ 42 h 198"/>
                  <a:gd name="T16" fmla="*/ 126 w 144"/>
                  <a:gd name="T17" fmla="*/ 0 h 198"/>
                  <a:gd name="T18" fmla="*/ 126 w 144"/>
                  <a:gd name="T19" fmla="*/ 0 h 198"/>
                  <a:gd name="T20" fmla="*/ 108 w 144"/>
                  <a:gd name="T21" fmla="*/ 6 h 198"/>
                  <a:gd name="T22" fmla="*/ 102 w 144"/>
                  <a:gd name="T23" fmla="*/ 24 h 198"/>
                  <a:gd name="T24" fmla="*/ 84 w 144"/>
                  <a:gd name="T25" fmla="*/ 72 h 198"/>
                  <a:gd name="T26" fmla="*/ 54 w 144"/>
                  <a:gd name="T27" fmla="*/ 114 h 198"/>
                  <a:gd name="T28" fmla="*/ 24 w 144"/>
                  <a:gd name="T29" fmla="*/ 102 h 198"/>
                  <a:gd name="T30" fmla="*/ 6 w 144"/>
                  <a:gd name="T31" fmla="*/ 126 h 198"/>
                  <a:gd name="T32" fmla="*/ 0 w 144"/>
                  <a:gd name="T33" fmla="*/ 156 h 198"/>
                  <a:gd name="T34" fmla="*/ 18 w 144"/>
                  <a:gd name="T35" fmla="*/ 156 h 198"/>
                  <a:gd name="T36" fmla="*/ 24 w 144"/>
                  <a:gd name="T37" fmla="*/ 198 h 198"/>
                  <a:gd name="T38" fmla="*/ 72 w 144"/>
                  <a:gd name="T39" fmla="*/ 198 h 198"/>
                  <a:gd name="T40" fmla="*/ 102 w 144"/>
                  <a:gd name="T41" fmla="*/ 198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98"/>
                  <a:gd name="T65" fmla="*/ 144 w 144"/>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4" name="Freeform 393">
                <a:extLst>
                  <a:ext uri="{FF2B5EF4-FFF2-40B4-BE49-F238E27FC236}">
                    <a16:creationId xmlns:a16="http://schemas.microsoft.com/office/drawing/2014/main" id="{323BBC62-15A9-B362-D639-3E6B9B43BDAC}"/>
                  </a:ext>
                </a:extLst>
              </p:cNvPr>
              <p:cNvSpPr>
                <a:spLocks/>
              </p:cNvSpPr>
              <p:nvPr/>
            </p:nvSpPr>
            <p:spPr bwMode="auto">
              <a:xfrm>
                <a:off x="7461124" y="4615993"/>
                <a:ext cx="57150" cy="157163"/>
              </a:xfrm>
              <a:custGeom>
                <a:avLst/>
                <a:gdLst>
                  <a:gd name="T0" fmla="*/ 48 w 48"/>
                  <a:gd name="T1" fmla="*/ 48 h 120"/>
                  <a:gd name="T2" fmla="*/ 48 w 48"/>
                  <a:gd name="T3" fmla="*/ 24 h 120"/>
                  <a:gd name="T4" fmla="*/ 48 w 48"/>
                  <a:gd name="T5" fmla="*/ 6 h 120"/>
                  <a:gd name="T6" fmla="*/ 42 w 48"/>
                  <a:gd name="T7" fmla="*/ 6 h 120"/>
                  <a:gd name="T8" fmla="*/ 30 w 48"/>
                  <a:gd name="T9" fmla="*/ 0 h 120"/>
                  <a:gd name="T10" fmla="*/ 24 w 48"/>
                  <a:gd name="T11" fmla="*/ 6 h 120"/>
                  <a:gd name="T12" fmla="*/ 6 w 48"/>
                  <a:gd name="T13" fmla="*/ 30 h 120"/>
                  <a:gd name="T14" fmla="*/ 0 w 48"/>
                  <a:gd name="T15" fmla="*/ 30 h 120"/>
                  <a:gd name="T16" fmla="*/ 0 w 48"/>
                  <a:gd name="T17" fmla="*/ 48 h 120"/>
                  <a:gd name="T18" fmla="*/ 6 w 48"/>
                  <a:gd name="T19" fmla="*/ 90 h 120"/>
                  <a:gd name="T20" fmla="*/ 24 w 48"/>
                  <a:gd name="T21" fmla="*/ 120 h 120"/>
                  <a:gd name="T22" fmla="*/ 24 w 48"/>
                  <a:gd name="T23" fmla="*/ 120 h 120"/>
                  <a:gd name="T24" fmla="*/ 36 w 48"/>
                  <a:gd name="T25" fmla="*/ 120 h 120"/>
                  <a:gd name="T26" fmla="*/ 36 w 48"/>
                  <a:gd name="T27" fmla="*/ 90 h 120"/>
                  <a:gd name="T28" fmla="*/ 48 w 48"/>
                  <a:gd name="T29" fmla="*/ 48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120"/>
                  <a:gd name="T47" fmla="*/ 48 w 48"/>
                  <a:gd name="T48" fmla="*/ 120 h 1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5" name="Freeform 394">
                <a:extLst>
                  <a:ext uri="{FF2B5EF4-FFF2-40B4-BE49-F238E27FC236}">
                    <a16:creationId xmlns:a16="http://schemas.microsoft.com/office/drawing/2014/main" id="{10749570-ECDD-64A3-61D7-226488E73290}"/>
                  </a:ext>
                </a:extLst>
              </p:cNvPr>
              <p:cNvSpPr>
                <a:spLocks/>
              </p:cNvSpPr>
              <p:nvPr/>
            </p:nvSpPr>
            <p:spPr bwMode="auto">
              <a:xfrm>
                <a:off x="7440487" y="4658856"/>
                <a:ext cx="49212" cy="123825"/>
              </a:xfrm>
              <a:custGeom>
                <a:avLst/>
                <a:gdLst>
                  <a:gd name="T0" fmla="*/ 18 w 42"/>
                  <a:gd name="T1" fmla="*/ 18 h 96"/>
                  <a:gd name="T2" fmla="*/ 18 w 42"/>
                  <a:gd name="T3" fmla="*/ 0 h 96"/>
                  <a:gd name="T4" fmla="*/ 6 w 42"/>
                  <a:gd name="T5" fmla="*/ 6 h 96"/>
                  <a:gd name="T6" fmla="*/ 0 w 42"/>
                  <a:gd name="T7" fmla="*/ 6 h 96"/>
                  <a:gd name="T8" fmla="*/ 0 w 42"/>
                  <a:gd name="T9" fmla="*/ 12 h 96"/>
                  <a:gd name="T10" fmla="*/ 0 w 42"/>
                  <a:gd name="T11" fmla="*/ 42 h 96"/>
                  <a:gd name="T12" fmla="*/ 18 w 42"/>
                  <a:gd name="T13" fmla="*/ 96 h 96"/>
                  <a:gd name="T14" fmla="*/ 42 w 42"/>
                  <a:gd name="T15" fmla="*/ 90 h 96"/>
                  <a:gd name="T16" fmla="*/ 24 w 42"/>
                  <a:gd name="T17" fmla="*/ 60 h 96"/>
                  <a:gd name="T18" fmla="*/ 18 w 42"/>
                  <a:gd name="T19" fmla="*/ 18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96"/>
                  <a:gd name="T32" fmla="*/ 42 w 42"/>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6" name="Freeform 395">
                <a:extLst>
                  <a:ext uri="{FF2B5EF4-FFF2-40B4-BE49-F238E27FC236}">
                    <a16:creationId xmlns:a16="http://schemas.microsoft.com/office/drawing/2014/main" id="{86D30BC4-97E3-4316-2840-9440959E5E6D}"/>
                  </a:ext>
                </a:extLst>
              </p:cNvPr>
              <p:cNvSpPr>
                <a:spLocks/>
              </p:cNvSpPr>
              <p:nvPr/>
            </p:nvSpPr>
            <p:spPr bwMode="auto">
              <a:xfrm>
                <a:off x="7708774" y="5362118"/>
                <a:ext cx="288925" cy="328613"/>
              </a:xfrm>
              <a:custGeom>
                <a:avLst/>
                <a:gdLst>
                  <a:gd name="T0" fmla="*/ 126 w 246"/>
                  <a:gd name="T1" fmla="*/ 252 h 252"/>
                  <a:gd name="T2" fmla="*/ 144 w 246"/>
                  <a:gd name="T3" fmla="*/ 246 h 252"/>
                  <a:gd name="T4" fmla="*/ 156 w 246"/>
                  <a:gd name="T5" fmla="*/ 162 h 252"/>
                  <a:gd name="T6" fmla="*/ 156 w 246"/>
                  <a:gd name="T7" fmla="*/ 108 h 252"/>
                  <a:gd name="T8" fmla="*/ 168 w 246"/>
                  <a:gd name="T9" fmla="*/ 102 h 252"/>
                  <a:gd name="T10" fmla="*/ 174 w 246"/>
                  <a:gd name="T11" fmla="*/ 36 h 252"/>
                  <a:gd name="T12" fmla="*/ 222 w 246"/>
                  <a:gd name="T13" fmla="*/ 24 h 252"/>
                  <a:gd name="T14" fmla="*/ 240 w 246"/>
                  <a:gd name="T15" fmla="*/ 18 h 252"/>
                  <a:gd name="T16" fmla="*/ 240 w 246"/>
                  <a:gd name="T17" fmla="*/ 18 h 252"/>
                  <a:gd name="T18" fmla="*/ 240 w 246"/>
                  <a:gd name="T19" fmla="*/ 18 h 252"/>
                  <a:gd name="T20" fmla="*/ 246 w 246"/>
                  <a:gd name="T21" fmla="*/ 18 h 252"/>
                  <a:gd name="T22" fmla="*/ 234 w 246"/>
                  <a:gd name="T23" fmla="*/ 12 h 252"/>
                  <a:gd name="T24" fmla="*/ 210 w 246"/>
                  <a:gd name="T25" fmla="*/ 12 h 252"/>
                  <a:gd name="T26" fmla="*/ 216 w 246"/>
                  <a:gd name="T27" fmla="*/ 18 h 252"/>
                  <a:gd name="T28" fmla="*/ 210 w 246"/>
                  <a:gd name="T29" fmla="*/ 12 h 252"/>
                  <a:gd name="T30" fmla="*/ 174 w 246"/>
                  <a:gd name="T31" fmla="*/ 18 h 252"/>
                  <a:gd name="T32" fmla="*/ 126 w 246"/>
                  <a:gd name="T33" fmla="*/ 18 h 252"/>
                  <a:gd name="T34" fmla="*/ 114 w 246"/>
                  <a:gd name="T35" fmla="*/ 12 h 252"/>
                  <a:gd name="T36" fmla="*/ 30 w 246"/>
                  <a:gd name="T37" fmla="*/ 12 h 252"/>
                  <a:gd name="T38" fmla="*/ 18 w 246"/>
                  <a:gd name="T39" fmla="*/ 0 h 252"/>
                  <a:gd name="T40" fmla="*/ 6 w 246"/>
                  <a:gd name="T41" fmla="*/ 6 h 252"/>
                  <a:gd name="T42" fmla="*/ 0 w 246"/>
                  <a:gd name="T43" fmla="*/ 42 h 252"/>
                  <a:gd name="T44" fmla="*/ 42 w 246"/>
                  <a:gd name="T45" fmla="*/ 126 h 252"/>
                  <a:gd name="T46" fmla="*/ 48 w 246"/>
                  <a:gd name="T47" fmla="*/ 144 h 252"/>
                  <a:gd name="T48" fmla="*/ 60 w 246"/>
                  <a:gd name="T49" fmla="*/ 222 h 252"/>
                  <a:gd name="T50" fmla="*/ 90 w 246"/>
                  <a:gd name="T51" fmla="*/ 252 h 252"/>
                  <a:gd name="T52" fmla="*/ 96 w 246"/>
                  <a:gd name="T53" fmla="*/ 240 h 252"/>
                  <a:gd name="T54" fmla="*/ 126 w 246"/>
                  <a:gd name="T55" fmla="*/ 25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6"/>
                  <a:gd name="T85" fmla="*/ 0 h 252"/>
                  <a:gd name="T86" fmla="*/ 246 w 246"/>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7" name="Freeform 396">
                <a:extLst>
                  <a:ext uri="{FF2B5EF4-FFF2-40B4-BE49-F238E27FC236}">
                    <a16:creationId xmlns:a16="http://schemas.microsoft.com/office/drawing/2014/main" id="{8F7E9384-8518-D7E6-9535-FFB45353CE37}"/>
                  </a:ext>
                </a:extLst>
              </p:cNvPr>
              <p:cNvSpPr>
                <a:spLocks/>
              </p:cNvSpPr>
              <p:nvPr/>
            </p:nvSpPr>
            <p:spPr bwMode="auto">
              <a:xfrm>
                <a:off x="7461124" y="4458831"/>
                <a:ext cx="73025" cy="95250"/>
              </a:xfrm>
              <a:custGeom>
                <a:avLst/>
                <a:gdLst>
                  <a:gd name="T0" fmla="*/ 0 w 10"/>
                  <a:gd name="T1" fmla="*/ 12 h 12"/>
                  <a:gd name="T2" fmla="*/ 4 w 10"/>
                  <a:gd name="T3" fmla="*/ 11 h 12"/>
                  <a:gd name="T4" fmla="*/ 9 w 10"/>
                  <a:gd name="T5" fmla="*/ 10 h 12"/>
                  <a:gd name="T6" fmla="*/ 10 w 10"/>
                  <a:gd name="T7" fmla="*/ 8 h 12"/>
                  <a:gd name="T8" fmla="*/ 10 w 10"/>
                  <a:gd name="T9" fmla="*/ 0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8" name="Freeform 397">
                <a:extLst>
                  <a:ext uri="{FF2B5EF4-FFF2-40B4-BE49-F238E27FC236}">
                    <a16:creationId xmlns:a16="http://schemas.microsoft.com/office/drawing/2014/main" id="{1C2328B9-3AB6-2D3A-A8D8-EADB01326D97}"/>
                  </a:ext>
                </a:extLst>
              </p:cNvPr>
              <p:cNvSpPr>
                <a:spLocks/>
              </p:cNvSpPr>
              <p:nvPr/>
            </p:nvSpPr>
            <p:spPr bwMode="auto">
              <a:xfrm>
                <a:off x="3566987" y="2368093"/>
                <a:ext cx="612775" cy="928688"/>
              </a:xfrm>
              <a:custGeom>
                <a:avLst/>
                <a:gdLst>
                  <a:gd name="T0" fmla="*/ 504 w 516"/>
                  <a:gd name="T1" fmla="*/ 96 h 709"/>
                  <a:gd name="T2" fmla="*/ 486 w 516"/>
                  <a:gd name="T3" fmla="*/ 78 h 709"/>
                  <a:gd name="T4" fmla="*/ 432 w 516"/>
                  <a:gd name="T5" fmla="*/ 84 h 709"/>
                  <a:gd name="T6" fmla="*/ 354 w 516"/>
                  <a:gd name="T7" fmla="*/ 48 h 709"/>
                  <a:gd name="T8" fmla="*/ 318 w 516"/>
                  <a:gd name="T9" fmla="*/ 54 h 709"/>
                  <a:gd name="T10" fmla="*/ 288 w 516"/>
                  <a:gd name="T11" fmla="*/ 36 h 709"/>
                  <a:gd name="T12" fmla="*/ 282 w 516"/>
                  <a:gd name="T13" fmla="*/ 18 h 709"/>
                  <a:gd name="T14" fmla="*/ 228 w 516"/>
                  <a:gd name="T15" fmla="*/ 0 h 709"/>
                  <a:gd name="T16" fmla="*/ 198 w 516"/>
                  <a:gd name="T17" fmla="*/ 24 h 709"/>
                  <a:gd name="T18" fmla="*/ 150 w 516"/>
                  <a:gd name="T19" fmla="*/ 42 h 709"/>
                  <a:gd name="T20" fmla="*/ 114 w 516"/>
                  <a:gd name="T21" fmla="*/ 66 h 709"/>
                  <a:gd name="T22" fmla="*/ 90 w 516"/>
                  <a:gd name="T23" fmla="*/ 126 h 709"/>
                  <a:gd name="T24" fmla="*/ 42 w 516"/>
                  <a:gd name="T25" fmla="*/ 138 h 709"/>
                  <a:gd name="T26" fmla="*/ 42 w 516"/>
                  <a:gd name="T27" fmla="*/ 174 h 709"/>
                  <a:gd name="T28" fmla="*/ 78 w 516"/>
                  <a:gd name="T29" fmla="*/ 222 h 709"/>
                  <a:gd name="T30" fmla="*/ 114 w 516"/>
                  <a:gd name="T31" fmla="*/ 240 h 709"/>
                  <a:gd name="T32" fmla="*/ 114 w 516"/>
                  <a:gd name="T33" fmla="*/ 264 h 709"/>
                  <a:gd name="T34" fmla="*/ 90 w 516"/>
                  <a:gd name="T35" fmla="*/ 276 h 709"/>
                  <a:gd name="T36" fmla="*/ 60 w 516"/>
                  <a:gd name="T37" fmla="*/ 264 h 709"/>
                  <a:gd name="T38" fmla="*/ 0 w 516"/>
                  <a:gd name="T39" fmla="*/ 306 h 709"/>
                  <a:gd name="T40" fmla="*/ 18 w 516"/>
                  <a:gd name="T41" fmla="*/ 324 h 709"/>
                  <a:gd name="T42" fmla="*/ 42 w 516"/>
                  <a:gd name="T43" fmla="*/ 348 h 709"/>
                  <a:gd name="T44" fmla="*/ 96 w 516"/>
                  <a:gd name="T45" fmla="*/ 348 h 709"/>
                  <a:gd name="T46" fmla="*/ 138 w 516"/>
                  <a:gd name="T47" fmla="*/ 354 h 709"/>
                  <a:gd name="T48" fmla="*/ 120 w 516"/>
                  <a:gd name="T49" fmla="*/ 396 h 709"/>
                  <a:gd name="T50" fmla="*/ 72 w 516"/>
                  <a:gd name="T51" fmla="*/ 414 h 709"/>
                  <a:gd name="T52" fmla="*/ 36 w 516"/>
                  <a:gd name="T53" fmla="*/ 438 h 709"/>
                  <a:gd name="T54" fmla="*/ 30 w 516"/>
                  <a:gd name="T55" fmla="*/ 468 h 709"/>
                  <a:gd name="T56" fmla="*/ 72 w 516"/>
                  <a:gd name="T57" fmla="*/ 498 h 709"/>
                  <a:gd name="T58" fmla="*/ 78 w 516"/>
                  <a:gd name="T59" fmla="*/ 529 h 709"/>
                  <a:gd name="T60" fmla="*/ 108 w 516"/>
                  <a:gd name="T61" fmla="*/ 541 h 709"/>
                  <a:gd name="T62" fmla="*/ 114 w 516"/>
                  <a:gd name="T63" fmla="*/ 583 h 709"/>
                  <a:gd name="T64" fmla="*/ 156 w 516"/>
                  <a:gd name="T65" fmla="*/ 577 h 709"/>
                  <a:gd name="T66" fmla="*/ 210 w 516"/>
                  <a:gd name="T67" fmla="*/ 577 h 709"/>
                  <a:gd name="T68" fmla="*/ 180 w 516"/>
                  <a:gd name="T69" fmla="*/ 631 h 709"/>
                  <a:gd name="T70" fmla="*/ 90 w 516"/>
                  <a:gd name="T71" fmla="*/ 709 h 709"/>
                  <a:gd name="T72" fmla="*/ 192 w 516"/>
                  <a:gd name="T73" fmla="*/ 655 h 709"/>
                  <a:gd name="T74" fmla="*/ 270 w 516"/>
                  <a:gd name="T75" fmla="*/ 571 h 709"/>
                  <a:gd name="T76" fmla="*/ 264 w 516"/>
                  <a:gd name="T77" fmla="*/ 553 h 709"/>
                  <a:gd name="T78" fmla="*/ 312 w 516"/>
                  <a:gd name="T79" fmla="*/ 492 h 709"/>
                  <a:gd name="T80" fmla="*/ 324 w 516"/>
                  <a:gd name="T81" fmla="*/ 517 h 709"/>
                  <a:gd name="T82" fmla="*/ 330 w 516"/>
                  <a:gd name="T83" fmla="*/ 547 h 709"/>
                  <a:gd name="T84" fmla="*/ 366 w 516"/>
                  <a:gd name="T85" fmla="*/ 517 h 709"/>
                  <a:gd name="T86" fmla="*/ 408 w 516"/>
                  <a:gd name="T87" fmla="*/ 492 h 709"/>
                  <a:gd name="T88" fmla="*/ 426 w 516"/>
                  <a:gd name="T89" fmla="*/ 505 h 709"/>
                  <a:gd name="T90" fmla="*/ 516 w 516"/>
                  <a:gd name="T91" fmla="*/ 523 h 709"/>
                  <a:gd name="T92" fmla="*/ 516 w 516"/>
                  <a:gd name="T93" fmla="*/ 96 h 709"/>
                  <a:gd name="T94" fmla="*/ 504 w 516"/>
                  <a:gd name="T95" fmla="*/ 96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6"/>
                  <a:gd name="T145" fmla="*/ 0 h 709"/>
                  <a:gd name="T146" fmla="*/ 516 w 516"/>
                  <a:gd name="T147" fmla="*/ 709 h 7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9" name="Freeform 400">
                <a:extLst>
                  <a:ext uri="{FF2B5EF4-FFF2-40B4-BE49-F238E27FC236}">
                    <a16:creationId xmlns:a16="http://schemas.microsoft.com/office/drawing/2014/main" id="{8A737877-C3C9-CC19-82D7-22F24D871977}"/>
                  </a:ext>
                </a:extLst>
              </p:cNvPr>
              <p:cNvSpPr>
                <a:spLocks/>
              </p:cNvSpPr>
              <p:nvPr/>
            </p:nvSpPr>
            <p:spPr bwMode="auto">
              <a:xfrm>
                <a:off x="5368799" y="4563606"/>
                <a:ext cx="100013" cy="114300"/>
              </a:xfrm>
              <a:custGeom>
                <a:avLst/>
                <a:gdLst>
                  <a:gd name="T0" fmla="*/ 14 w 14"/>
                  <a:gd name="T1" fmla="*/ 14 h 14"/>
                  <a:gd name="T2" fmla="*/ 13 w 14"/>
                  <a:gd name="T3" fmla="*/ 11 h 14"/>
                  <a:gd name="T4" fmla="*/ 14 w 14"/>
                  <a:gd name="T5" fmla="*/ 0 h 14"/>
                  <a:gd name="T6" fmla="*/ 7 w 14"/>
                  <a:gd name="T7" fmla="*/ 3 h 14"/>
                  <a:gd name="T8" fmla="*/ 0 w 14"/>
                  <a:gd name="T9" fmla="*/ 6 h 14"/>
                  <a:gd name="T10" fmla="*/ 5 w 14"/>
                  <a:gd name="T11" fmla="*/ 14 h 14"/>
                  <a:gd name="T12" fmla="*/ 9 w 14"/>
                  <a:gd name="T13" fmla="*/ 13 h 14"/>
                  <a:gd name="T14" fmla="*/ 14 w 14"/>
                  <a:gd name="T15" fmla="*/ 14 h 14"/>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4"/>
                  <a:gd name="T26" fmla="*/ 14 w 1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0" name="Freeform 401">
                <a:extLst>
                  <a:ext uri="{FF2B5EF4-FFF2-40B4-BE49-F238E27FC236}">
                    <a16:creationId xmlns:a16="http://schemas.microsoft.com/office/drawing/2014/main" id="{727EFC9B-8710-A933-2AF5-31C4DA18B428}"/>
                  </a:ext>
                </a:extLst>
              </p:cNvPr>
              <p:cNvSpPr>
                <a:spLocks/>
              </p:cNvSpPr>
              <p:nvPr/>
            </p:nvSpPr>
            <p:spPr bwMode="auto">
              <a:xfrm>
                <a:off x="5405312" y="4668381"/>
                <a:ext cx="85725" cy="71437"/>
              </a:xfrm>
              <a:custGeom>
                <a:avLst/>
                <a:gdLst>
                  <a:gd name="T0" fmla="*/ 9 w 12"/>
                  <a:gd name="T1" fmla="*/ 1 h 9"/>
                  <a:gd name="T2" fmla="*/ 4 w 12"/>
                  <a:gd name="T3" fmla="*/ 0 h 9"/>
                  <a:gd name="T4" fmla="*/ 0 w 12"/>
                  <a:gd name="T5" fmla="*/ 1 h 9"/>
                  <a:gd name="T6" fmla="*/ 2 w 12"/>
                  <a:gd name="T7" fmla="*/ 3 h 9"/>
                  <a:gd name="T8" fmla="*/ 11 w 12"/>
                  <a:gd name="T9" fmla="*/ 9 h 9"/>
                  <a:gd name="T10" fmla="*/ 12 w 12"/>
                  <a:gd name="T11" fmla="*/ 5 h 9"/>
                  <a:gd name="T12" fmla="*/ 9 w 12"/>
                  <a:gd name="T13" fmla="*/ 1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1" name="Freeform 402">
                <a:extLst>
                  <a:ext uri="{FF2B5EF4-FFF2-40B4-BE49-F238E27FC236}">
                    <a16:creationId xmlns:a16="http://schemas.microsoft.com/office/drawing/2014/main" id="{3A8F6264-5F34-2A34-969B-0D24B379FA81}"/>
                  </a:ext>
                </a:extLst>
              </p:cNvPr>
              <p:cNvSpPr>
                <a:spLocks/>
              </p:cNvSpPr>
              <p:nvPr/>
            </p:nvSpPr>
            <p:spPr bwMode="auto">
              <a:xfrm>
                <a:off x="5483099" y="4709656"/>
                <a:ext cx="128588" cy="58737"/>
              </a:xfrm>
              <a:custGeom>
                <a:avLst/>
                <a:gdLst>
                  <a:gd name="T0" fmla="*/ 14 w 18"/>
                  <a:gd name="T1" fmla="*/ 1 h 8"/>
                  <a:gd name="T2" fmla="*/ 9 w 18"/>
                  <a:gd name="T3" fmla="*/ 1 h 8"/>
                  <a:gd name="T4" fmla="*/ 2 w 18"/>
                  <a:gd name="T5" fmla="*/ 1 h 8"/>
                  <a:gd name="T6" fmla="*/ 1 w 18"/>
                  <a:gd name="T7" fmla="*/ 0 h 8"/>
                  <a:gd name="T8" fmla="*/ 0 w 18"/>
                  <a:gd name="T9" fmla="*/ 4 h 8"/>
                  <a:gd name="T10" fmla="*/ 4 w 18"/>
                  <a:gd name="T11" fmla="*/ 8 h 8"/>
                  <a:gd name="T12" fmla="*/ 6 w 18"/>
                  <a:gd name="T13" fmla="*/ 8 h 8"/>
                  <a:gd name="T14" fmla="*/ 7 w 18"/>
                  <a:gd name="T15" fmla="*/ 6 h 8"/>
                  <a:gd name="T16" fmla="*/ 10 w 18"/>
                  <a:gd name="T17" fmla="*/ 3 h 8"/>
                  <a:gd name="T18" fmla="*/ 14 w 18"/>
                  <a:gd name="T19" fmla="*/ 4 h 8"/>
                  <a:gd name="T20" fmla="*/ 15 w 18"/>
                  <a:gd name="T21" fmla="*/ 7 h 8"/>
                  <a:gd name="T22" fmla="*/ 18 w 18"/>
                  <a:gd name="T23" fmla="*/ 4 h 8"/>
                  <a:gd name="T24" fmla="*/ 14 w 18"/>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8"/>
                  <a:gd name="T41" fmla="*/ 18 w 1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2" name="Freeform 403">
                <a:extLst>
                  <a:ext uri="{FF2B5EF4-FFF2-40B4-BE49-F238E27FC236}">
                    <a16:creationId xmlns:a16="http://schemas.microsoft.com/office/drawing/2014/main" id="{D772B953-9896-6241-854B-ACB06BB3E5CD}"/>
                  </a:ext>
                </a:extLst>
              </p:cNvPr>
              <p:cNvSpPr>
                <a:spLocks/>
              </p:cNvSpPr>
              <p:nvPr/>
            </p:nvSpPr>
            <p:spPr bwMode="auto">
              <a:xfrm>
                <a:off x="5568824" y="4638218"/>
                <a:ext cx="263525" cy="322263"/>
              </a:xfrm>
              <a:custGeom>
                <a:avLst/>
                <a:gdLst>
                  <a:gd name="T0" fmla="*/ 37 w 37"/>
                  <a:gd name="T1" fmla="*/ 34 h 41"/>
                  <a:gd name="T2" fmla="*/ 37 w 37"/>
                  <a:gd name="T3" fmla="*/ 34 h 41"/>
                  <a:gd name="T4" fmla="*/ 37 w 37"/>
                  <a:gd name="T5" fmla="*/ 27 h 41"/>
                  <a:gd name="T6" fmla="*/ 35 w 37"/>
                  <a:gd name="T7" fmla="*/ 23 h 41"/>
                  <a:gd name="T8" fmla="*/ 36 w 37"/>
                  <a:gd name="T9" fmla="*/ 21 h 41"/>
                  <a:gd name="T10" fmla="*/ 31 w 37"/>
                  <a:gd name="T11" fmla="*/ 20 h 41"/>
                  <a:gd name="T12" fmla="*/ 21 w 37"/>
                  <a:gd name="T13" fmla="*/ 16 h 41"/>
                  <a:gd name="T14" fmla="*/ 19 w 37"/>
                  <a:gd name="T15" fmla="*/ 11 h 41"/>
                  <a:gd name="T16" fmla="*/ 20 w 37"/>
                  <a:gd name="T17" fmla="*/ 3 h 41"/>
                  <a:gd name="T18" fmla="*/ 24 w 37"/>
                  <a:gd name="T19" fmla="*/ 1 h 41"/>
                  <a:gd name="T20" fmla="*/ 24 w 37"/>
                  <a:gd name="T21" fmla="*/ 0 h 41"/>
                  <a:gd name="T22" fmla="*/ 17 w 37"/>
                  <a:gd name="T23" fmla="*/ 2 h 41"/>
                  <a:gd name="T24" fmla="*/ 13 w 37"/>
                  <a:gd name="T25" fmla="*/ 4 h 41"/>
                  <a:gd name="T26" fmla="*/ 11 w 37"/>
                  <a:gd name="T27" fmla="*/ 9 h 41"/>
                  <a:gd name="T28" fmla="*/ 9 w 37"/>
                  <a:gd name="T29" fmla="*/ 10 h 41"/>
                  <a:gd name="T30" fmla="*/ 6 w 37"/>
                  <a:gd name="T31" fmla="*/ 13 h 41"/>
                  <a:gd name="T32" fmla="*/ 3 w 37"/>
                  <a:gd name="T33" fmla="*/ 16 h 41"/>
                  <a:gd name="T34" fmla="*/ 4 w 37"/>
                  <a:gd name="T35" fmla="*/ 18 h 41"/>
                  <a:gd name="T36" fmla="*/ 5 w 37"/>
                  <a:gd name="T37" fmla="*/ 23 h 41"/>
                  <a:gd name="T38" fmla="*/ 5 w 37"/>
                  <a:gd name="T39" fmla="*/ 26 h 41"/>
                  <a:gd name="T40" fmla="*/ 6 w 37"/>
                  <a:gd name="T41" fmla="*/ 30 h 41"/>
                  <a:gd name="T42" fmla="*/ 2 w 37"/>
                  <a:gd name="T43" fmla="*/ 33 h 41"/>
                  <a:gd name="T44" fmla="*/ 0 w 37"/>
                  <a:gd name="T45" fmla="*/ 35 h 41"/>
                  <a:gd name="T46" fmla="*/ 8 w 37"/>
                  <a:gd name="T47" fmla="*/ 38 h 41"/>
                  <a:gd name="T48" fmla="*/ 12 w 37"/>
                  <a:gd name="T49" fmla="*/ 41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41"/>
                  <a:gd name="T77" fmla="*/ 37 w 37"/>
                  <a:gd name="T78" fmla="*/ 41 h 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3" name="Freeform 404">
                <a:extLst>
                  <a:ext uri="{FF2B5EF4-FFF2-40B4-BE49-F238E27FC236}">
                    <a16:creationId xmlns:a16="http://schemas.microsoft.com/office/drawing/2014/main" id="{691A0538-58B9-C4E1-7A70-2C216E973280}"/>
                  </a:ext>
                </a:extLst>
              </p:cNvPr>
              <p:cNvSpPr>
                <a:spLocks/>
              </p:cNvSpPr>
              <p:nvPr/>
            </p:nvSpPr>
            <p:spPr bwMode="auto">
              <a:xfrm>
                <a:off x="5654549" y="4906506"/>
                <a:ext cx="177800" cy="139700"/>
              </a:xfrm>
              <a:custGeom>
                <a:avLst/>
                <a:gdLst>
                  <a:gd name="T0" fmla="*/ 0 w 150"/>
                  <a:gd name="T1" fmla="*/ 42 h 108"/>
                  <a:gd name="T2" fmla="*/ 0 w 150"/>
                  <a:gd name="T3" fmla="*/ 42 h 108"/>
                  <a:gd name="T4" fmla="*/ 30 w 150"/>
                  <a:gd name="T5" fmla="*/ 60 h 108"/>
                  <a:gd name="T6" fmla="*/ 48 w 150"/>
                  <a:gd name="T7" fmla="*/ 78 h 108"/>
                  <a:gd name="T8" fmla="*/ 72 w 150"/>
                  <a:gd name="T9" fmla="*/ 78 h 108"/>
                  <a:gd name="T10" fmla="*/ 84 w 150"/>
                  <a:gd name="T11" fmla="*/ 96 h 108"/>
                  <a:gd name="T12" fmla="*/ 90 w 150"/>
                  <a:gd name="T13" fmla="*/ 90 h 108"/>
                  <a:gd name="T14" fmla="*/ 84 w 150"/>
                  <a:gd name="T15" fmla="*/ 96 h 108"/>
                  <a:gd name="T16" fmla="*/ 96 w 150"/>
                  <a:gd name="T17" fmla="*/ 108 h 108"/>
                  <a:gd name="T18" fmla="*/ 108 w 150"/>
                  <a:gd name="T19" fmla="*/ 42 h 108"/>
                  <a:gd name="T20" fmla="*/ 102 w 150"/>
                  <a:gd name="T21" fmla="*/ 12 h 108"/>
                  <a:gd name="T22" fmla="*/ 150 w 150"/>
                  <a:gd name="T23" fmla="*/ 0 h 108"/>
                  <a:gd name="T24" fmla="*/ 0 w 150"/>
                  <a:gd name="T25" fmla="*/ 42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108"/>
                  <a:gd name="T41" fmla="*/ 150 w 150"/>
                  <a:gd name="T42" fmla="*/ 108 h 1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lnTo>
                      <a:pt x="0"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4" name="Freeform 405">
                <a:extLst>
                  <a:ext uri="{FF2B5EF4-FFF2-40B4-BE49-F238E27FC236}">
                    <a16:creationId xmlns:a16="http://schemas.microsoft.com/office/drawing/2014/main" id="{C92CEB94-20AA-C89C-FFFB-1977AC31CA9A}"/>
                  </a:ext>
                </a:extLst>
              </p:cNvPr>
              <p:cNvSpPr>
                <a:spLocks/>
              </p:cNvSpPr>
              <p:nvPr/>
            </p:nvSpPr>
            <p:spPr bwMode="auto">
              <a:xfrm>
                <a:off x="5654549" y="4906506"/>
                <a:ext cx="177800" cy="139700"/>
              </a:xfrm>
              <a:custGeom>
                <a:avLst/>
                <a:gdLst>
                  <a:gd name="T0" fmla="*/ 0 w 150"/>
                  <a:gd name="T1" fmla="*/ 42 h 108"/>
                  <a:gd name="T2" fmla="*/ 0 w 150"/>
                  <a:gd name="T3" fmla="*/ 42 h 108"/>
                  <a:gd name="T4" fmla="*/ 30 w 150"/>
                  <a:gd name="T5" fmla="*/ 60 h 108"/>
                  <a:gd name="T6" fmla="*/ 48 w 150"/>
                  <a:gd name="T7" fmla="*/ 78 h 108"/>
                  <a:gd name="T8" fmla="*/ 72 w 150"/>
                  <a:gd name="T9" fmla="*/ 78 h 108"/>
                  <a:gd name="T10" fmla="*/ 84 w 150"/>
                  <a:gd name="T11" fmla="*/ 96 h 108"/>
                  <a:gd name="T12" fmla="*/ 90 w 150"/>
                  <a:gd name="T13" fmla="*/ 90 h 108"/>
                  <a:gd name="T14" fmla="*/ 84 w 150"/>
                  <a:gd name="T15" fmla="*/ 96 h 108"/>
                  <a:gd name="T16" fmla="*/ 96 w 150"/>
                  <a:gd name="T17" fmla="*/ 108 h 108"/>
                  <a:gd name="T18" fmla="*/ 108 w 150"/>
                  <a:gd name="T19" fmla="*/ 42 h 108"/>
                  <a:gd name="T20" fmla="*/ 102 w 150"/>
                  <a:gd name="T21" fmla="*/ 12 h 108"/>
                  <a:gd name="T22" fmla="*/ 150 w 150"/>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108"/>
                  <a:gd name="T38" fmla="*/ 150 w 150"/>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5" name="Freeform 406">
                <a:extLst>
                  <a:ext uri="{FF2B5EF4-FFF2-40B4-BE49-F238E27FC236}">
                    <a16:creationId xmlns:a16="http://schemas.microsoft.com/office/drawing/2014/main" id="{2D0E9FB1-F7AE-58E3-8797-ED524D8E67BB}"/>
                  </a:ext>
                </a:extLst>
              </p:cNvPr>
              <p:cNvSpPr>
                <a:spLocks/>
              </p:cNvSpPr>
              <p:nvPr/>
            </p:nvSpPr>
            <p:spPr bwMode="auto">
              <a:xfrm>
                <a:off x="5965699" y="4730293"/>
                <a:ext cx="106363" cy="182563"/>
              </a:xfrm>
              <a:custGeom>
                <a:avLst/>
                <a:gdLst>
                  <a:gd name="T0" fmla="*/ 90 w 90"/>
                  <a:gd name="T1" fmla="*/ 126 h 138"/>
                  <a:gd name="T2" fmla="*/ 78 w 90"/>
                  <a:gd name="T3" fmla="*/ 102 h 138"/>
                  <a:gd name="T4" fmla="*/ 66 w 90"/>
                  <a:gd name="T5" fmla="*/ 78 h 138"/>
                  <a:gd name="T6" fmla="*/ 84 w 90"/>
                  <a:gd name="T7" fmla="*/ 60 h 138"/>
                  <a:gd name="T8" fmla="*/ 90 w 90"/>
                  <a:gd name="T9" fmla="*/ 42 h 138"/>
                  <a:gd name="T10" fmla="*/ 66 w 90"/>
                  <a:gd name="T11" fmla="*/ 36 h 138"/>
                  <a:gd name="T12" fmla="*/ 60 w 90"/>
                  <a:gd name="T13" fmla="*/ 18 h 138"/>
                  <a:gd name="T14" fmla="*/ 36 w 90"/>
                  <a:gd name="T15" fmla="*/ 0 h 138"/>
                  <a:gd name="T16" fmla="*/ 12 w 90"/>
                  <a:gd name="T17" fmla="*/ 24 h 138"/>
                  <a:gd name="T18" fmla="*/ 0 w 90"/>
                  <a:gd name="T19" fmla="*/ 42 h 138"/>
                  <a:gd name="T20" fmla="*/ 6 w 90"/>
                  <a:gd name="T21" fmla="*/ 60 h 138"/>
                  <a:gd name="T22" fmla="*/ 18 w 90"/>
                  <a:gd name="T23" fmla="*/ 66 h 138"/>
                  <a:gd name="T24" fmla="*/ 30 w 90"/>
                  <a:gd name="T25" fmla="*/ 84 h 138"/>
                  <a:gd name="T26" fmla="*/ 24 w 90"/>
                  <a:gd name="T27" fmla="*/ 120 h 138"/>
                  <a:gd name="T28" fmla="*/ 42 w 90"/>
                  <a:gd name="T29" fmla="*/ 138 h 138"/>
                  <a:gd name="T30" fmla="*/ 60 w 90"/>
                  <a:gd name="T31" fmla="*/ 132 h 138"/>
                  <a:gd name="T32" fmla="*/ 90 w 90"/>
                  <a:gd name="T33" fmla="*/ 126 h 138"/>
                  <a:gd name="T34" fmla="*/ 90 w 90"/>
                  <a:gd name="T35" fmla="*/ 12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38"/>
                  <a:gd name="T56" fmla="*/ 90 w 90"/>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6" name="Freeform 407">
                <a:extLst>
                  <a:ext uri="{FF2B5EF4-FFF2-40B4-BE49-F238E27FC236}">
                    <a16:creationId xmlns:a16="http://schemas.microsoft.com/office/drawing/2014/main" id="{BDE6B66C-AC03-9D5A-52B3-F64FA37D583C}"/>
                  </a:ext>
                </a:extLst>
              </p:cNvPr>
              <p:cNvSpPr>
                <a:spLocks/>
              </p:cNvSpPr>
              <p:nvPr/>
            </p:nvSpPr>
            <p:spPr bwMode="auto">
              <a:xfrm>
                <a:off x="5965699" y="4730293"/>
                <a:ext cx="106363" cy="182563"/>
              </a:xfrm>
              <a:custGeom>
                <a:avLst/>
                <a:gdLst>
                  <a:gd name="T0" fmla="*/ 90 w 90"/>
                  <a:gd name="T1" fmla="*/ 126 h 138"/>
                  <a:gd name="T2" fmla="*/ 78 w 90"/>
                  <a:gd name="T3" fmla="*/ 102 h 138"/>
                  <a:gd name="T4" fmla="*/ 66 w 90"/>
                  <a:gd name="T5" fmla="*/ 78 h 138"/>
                  <a:gd name="T6" fmla="*/ 84 w 90"/>
                  <a:gd name="T7" fmla="*/ 60 h 138"/>
                  <a:gd name="T8" fmla="*/ 90 w 90"/>
                  <a:gd name="T9" fmla="*/ 42 h 138"/>
                  <a:gd name="T10" fmla="*/ 66 w 90"/>
                  <a:gd name="T11" fmla="*/ 36 h 138"/>
                  <a:gd name="T12" fmla="*/ 60 w 90"/>
                  <a:gd name="T13" fmla="*/ 18 h 138"/>
                  <a:gd name="T14" fmla="*/ 36 w 90"/>
                  <a:gd name="T15" fmla="*/ 0 h 138"/>
                  <a:gd name="T16" fmla="*/ 12 w 90"/>
                  <a:gd name="T17" fmla="*/ 24 h 138"/>
                  <a:gd name="T18" fmla="*/ 0 w 90"/>
                  <a:gd name="T19" fmla="*/ 42 h 138"/>
                  <a:gd name="T20" fmla="*/ 6 w 90"/>
                  <a:gd name="T21" fmla="*/ 60 h 138"/>
                  <a:gd name="T22" fmla="*/ 18 w 90"/>
                  <a:gd name="T23" fmla="*/ 66 h 138"/>
                  <a:gd name="T24" fmla="*/ 30 w 90"/>
                  <a:gd name="T25" fmla="*/ 84 h 138"/>
                  <a:gd name="T26" fmla="*/ 24 w 90"/>
                  <a:gd name="T27" fmla="*/ 120 h 138"/>
                  <a:gd name="T28" fmla="*/ 42 w 90"/>
                  <a:gd name="T29" fmla="*/ 138 h 138"/>
                  <a:gd name="T30" fmla="*/ 60 w 90"/>
                  <a:gd name="T31" fmla="*/ 132 h 138"/>
                  <a:gd name="T32" fmla="*/ 90 w 90"/>
                  <a:gd name="T33" fmla="*/ 126 h 138"/>
                  <a:gd name="T34" fmla="*/ 90 w 90"/>
                  <a:gd name="T35" fmla="*/ 12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38"/>
                  <a:gd name="T56" fmla="*/ 90 w 90"/>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7" name="Freeform 408">
                <a:extLst>
                  <a:ext uri="{FF2B5EF4-FFF2-40B4-BE49-F238E27FC236}">
                    <a16:creationId xmlns:a16="http://schemas.microsoft.com/office/drawing/2014/main" id="{8B3FBFCD-8163-9FE0-E671-909F96A3B4C1}"/>
                  </a:ext>
                </a:extLst>
              </p:cNvPr>
              <p:cNvSpPr>
                <a:spLocks/>
              </p:cNvSpPr>
              <p:nvPr/>
            </p:nvSpPr>
            <p:spPr bwMode="auto">
              <a:xfrm>
                <a:off x="6122862" y="4803318"/>
                <a:ext cx="69850" cy="93663"/>
              </a:xfrm>
              <a:custGeom>
                <a:avLst/>
                <a:gdLst>
                  <a:gd name="T0" fmla="*/ 6 w 60"/>
                  <a:gd name="T1" fmla="*/ 42 h 72"/>
                  <a:gd name="T2" fmla="*/ 6 w 60"/>
                  <a:gd name="T3" fmla="*/ 66 h 72"/>
                  <a:gd name="T4" fmla="*/ 12 w 60"/>
                  <a:gd name="T5" fmla="*/ 72 h 72"/>
                  <a:gd name="T6" fmla="*/ 36 w 60"/>
                  <a:gd name="T7" fmla="*/ 60 h 72"/>
                  <a:gd name="T8" fmla="*/ 60 w 60"/>
                  <a:gd name="T9" fmla="*/ 24 h 72"/>
                  <a:gd name="T10" fmla="*/ 18 w 60"/>
                  <a:gd name="T11" fmla="*/ 0 h 72"/>
                  <a:gd name="T12" fmla="*/ 6 w 60"/>
                  <a:gd name="T13" fmla="*/ 0 h 72"/>
                  <a:gd name="T14" fmla="*/ 0 w 60"/>
                  <a:gd name="T15" fmla="*/ 18 h 72"/>
                  <a:gd name="T16" fmla="*/ 6 w 60"/>
                  <a:gd name="T17" fmla="*/ 42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72"/>
                  <a:gd name="T29" fmla="*/ 60 w 60"/>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72">
                    <a:moveTo>
                      <a:pt x="6" y="42"/>
                    </a:moveTo>
                    <a:lnTo>
                      <a:pt x="6" y="66"/>
                    </a:lnTo>
                    <a:lnTo>
                      <a:pt x="12" y="72"/>
                    </a:lnTo>
                    <a:lnTo>
                      <a:pt x="36" y="60"/>
                    </a:lnTo>
                    <a:lnTo>
                      <a:pt x="60" y="24"/>
                    </a:lnTo>
                    <a:lnTo>
                      <a:pt x="18" y="0"/>
                    </a:lnTo>
                    <a:lnTo>
                      <a:pt x="6" y="0"/>
                    </a:lnTo>
                    <a:lnTo>
                      <a:pt x="0" y="18"/>
                    </a:lnTo>
                    <a:lnTo>
                      <a:pt x="6"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8" name="Freeform 409">
                <a:extLst>
                  <a:ext uri="{FF2B5EF4-FFF2-40B4-BE49-F238E27FC236}">
                    <a16:creationId xmlns:a16="http://schemas.microsoft.com/office/drawing/2014/main" id="{137B9A94-49E7-BFEA-DD56-3A3C16673214}"/>
                  </a:ext>
                </a:extLst>
              </p:cNvPr>
              <p:cNvSpPr>
                <a:spLocks/>
              </p:cNvSpPr>
              <p:nvPr/>
            </p:nvSpPr>
            <p:spPr bwMode="auto">
              <a:xfrm>
                <a:off x="5697412" y="5500231"/>
                <a:ext cx="438150" cy="1016000"/>
              </a:xfrm>
              <a:custGeom>
                <a:avLst/>
                <a:gdLst>
                  <a:gd name="T0" fmla="*/ 47 w 62"/>
                  <a:gd name="T1" fmla="*/ 37 h 129"/>
                  <a:gd name="T2" fmla="*/ 48 w 62"/>
                  <a:gd name="T3" fmla="*/ 32 h 129"/>
                  <a:gd name="T4" fmla="*/ 50 w 62"/>
                  <a:gd name="T5" fmla="*/ 29 h 129"/>
                  <a:gd name="T6" fmla="*/ 50 w 62"/>
                  <a:gd name="T7" fmla="*/ 29 h 129"/>
                  <a:gd name="T8" fmla="*/ 57 w 62"/>
                  <a:gd name="T9" fmla="*/ 22 h 129"/>
                  <a:gd name="T10" fmla="*/ 60 w 62"/>
                  <a:gd name="T11" fmla="*/ 20 h 129"/>
                  <a:gd name="T12" fmla="*/ 62 w 62"/>
                  <a:gd name="T13" fmla="*/ 14 h 129"/>
                  <a:gd name="T14" fmla="*/ 61 w 62"/>
                  <a:gd name="T15" fmla="*/ 13 h 129"/>
                  <a:gd name="T16" fmla="*/ 58 w 62"/>
                  <a:gd name="T17" fmla="*/ 15 h 129"/>
                  <a:gd name="T18" fmla="*/ 52 w 62"/>
                  <a:gd name="T19" fmla="*/ 18 h 129"/>
                  <a:gd name="T20" fmla="*/ 47 w 62"/>
                  <a:gd name="T21" fmla="*/ 17 h 129"/>
                  <a:gd name="T22" fmla="*/ 48 w 62"/>
                  <a:gd name="T23" fmla="*/ 10 h 129"/>
                  <a:gd name="T24" fmla="*/ 45 w 62"/>
                  <a:gd name="T25" fmla="*/ 8 h 129"/>
                  <a:gd name="T26" fmla="*/ 39 w 62"/>
                  <a:gd name="T27" fmla="*/ 6 h 129"/>
                  <a:gd name="T28" fmla="*/ 36 w 62"/>
                  <a:gd name="T29" fmla="*/ 4 h 129"/>
                  <a:gd name="T30" fmla="*/ 33 w 62"/>
                  <a:gd name="T31" fmla="*/ 0 h 129"/>
                  <a:gd name="T32" fmla="*/ 33 w 62"/>
                  <a:gd name="T33" fmla="*/ 0 h 129"/>
                  <a:gd name="T34" fmla="*/ 29 w 62"/>
                  <a:gd name="T35" fmla="*/ 1 h 129"/>
                  <a:gd name="T36" fmla="*/ 28 w 62"/>
                  <a:gd name="T37" fmla="*/ 2 h 129"/>
                  <a:gd name="T38" fmla="*/ 23 w 62"/>
                  <a:gd name="T39" fmla="*/ 1 h 129"/>
                  <a:gd name="T40" fmla="*/ 21 w 62"/>
                  <a:gd name="T41" fmla="*/ 1 h 129"/>
                  <a:gd name="T42" fmla="*/ 19 w 62"/>
                  <a:gd name="T43" fmla="*/ 2 h 129"/>
                  <a:gd name="T44" fmla="*/ 20 w 62"/>
                  <a:gd name="T45" fmla="*/ 3 h 129"/>
                  <a:gd name="T46" fmla="*/ 19 w 62"/>
                  <a:gd name="T47" fmla="*/ 7 h 129"/>
                  <a:gd name="T48" fmla="*/ 16 w 62"/>
                  <a:gd name="T49" fmla="*/ 10 h 129"/>
                  <a:gd name="T50" fmla="*/ 16 w 62"/>
                  <a:gd name="T51" fmla="*/ 16 h 129"/>
                  <a:gd name="T52" fmla="*/ 14 w 62"/>
                  <a:gd name="T53" fmla="*/ 20 h 129"/>
                  <a:gd name="T54" fmla="*/ 11 w 62"/>
                  <a:gd name="T55" fmla="*/ 33 h 129"/>
                  <a:gd name="T56" fmla="*/ 12 w 62"/>
                  <a:gd name="T57" fmla="*/ 43 h 129"/>
                  <a:gd name="T58" fmla="*/ 6 w 62"/>
                  <a:gd name="T59" fmla="*/ 56 h 129"/>
                  <a:gd name="T60" fmla="*/ 5 w 62"/>
                  <a:gd name="T61" fmla="*/ 70 h 129"/>
                  <a:gd name="T62" fmla="*/ 5 w 62"/>
                  <a:gd name="T63" fmla="*/ 77 h 129"/>
                  <a:gd name="T64" fmla="*/ 4 w 62"/>
                  <a:gd name="T65" fmla="*/ 84 h 129"/>
                  <a:gd name="T66" fmla="*/ 6 w 62"/>
                  <a:gd name="T67" fmla="*/ 88 h 129"/>
                  <a:gd name="T68" fmla="*/ 3 w 62"/>
                  <a:gd name="T69" fmla="*/ 104 h 129"/>
                  <a:gd name="T70" fmla="*/ 0 w 62"/>
                  <a:gd name="T71" fmla="*/ 111 h 129"/>
                  <a:gd name="T72" fmla="*/ 1 w 62"/>
                  <a:gd name="T73" fmla="*/ 116 h 129"/>
                  <a:gd name="T74" fmla="*/ 4 w 62"/>
                  <a:gd name="T75" fmla="*/ 122 h 129"/>
                  <a:gd name="T76" fmla="*/ 20 w 62"/>
                  <a:gd name="T77" fmla="*/ 129 h 129"/>
                  <a:gd name="T78" fmla="*/ 16 w 62"/>
                  <a:gd name="T79" fmla="*/ 125 h 129"/>
                  <a:gd name="T80" fmla="*/ 14 w 62"/>
                  <a:gd name="T81" fmla="*/ 118 h 129"/>
                  <a:gd name="T82" fmla="*/ 16 w 62"/>
                  <a:gd name="T83" fmla="*/ 113 h 129"/>
                  <a:gd name="T84" fmla="*/ 19 w 62"/>
                  <a:gd name="T85" fmla="*/ 107 h 129"/>
                  <a:gd name="T86" fmla="*/ 22 w 62"/>
                  <a:gd name="T87" fmla="*/ 104 h 129"/>
                  <a:gd name="T88" fmla="*/ 24 w 62"/>
                  <a:gd name="T89" fmla="*/ 99 h 129"/>
                  <a:gd name="T90" fmla="*/ 21 w 62"/>
                  <a:gd name="T91" fmla="*/ 97 h 129"/>
                  <a:gd name="T92" fmla="*/ 19 w 62"/>
                  <a:gd name="T93" fmla="*/ 93 h 129"/>
                  <a:gd name="T94" fmla="*/ 24 w 62"/>
                  <a:gd name="T95" fmla="*/ 87 h 129"/>
                  <a:gd name="T96" fmla="*/ 27 w 62"/>
                  <a:gd name="T97" fmla="*/ 83 h 129"/>
                  <a:gd name="T98" fmla="*/ 30 w 62"/>
                  <a:gd name="T99" fmla="*/ 77 h 129"/>
                  <a:gd name="T100" fmla="*/ 28 w 62"/>
                  <a:gd name="T101" fmla="*/ 74 h 129"/>
                  <a:gd name="T102" fmla="*/ 28 w 62"/>
                  <a:gd name="T103" fmla="*/ 72 h 129"/>
                  <a:gd name="T104" fmla="*/ 34 w 62"/>
                  <a:gd name="T105" fmla="*/ 70 h 129"/>
                  <a:gd name="T106" fmla="*/ 36 w 62"/>
                  <a:gd name="T107" fmla="*/ 66 h 129"/>
                  <a:gd name="T108" fmla="*/ 37 w 62"/>
                  <a:gd name="T109" fmla="*/ 62 h 129"/>
                  <a:gd name="T110" fmla="*/ 47 w 62"/>
                  <a:gd name="T111" fmla="*/ 59 h 129"/>
                  <a:gd name="T112" fmla="*/ 51 w 62"/>
                  <a:gd name="T113" fmla="*/ 56 h 129"/>
                  <a:gd name="T114" fmla="*/ 53 w 62"/>
                  <a:gd name="T115" fmla="*/ 51 h 129"/>
                  <a:gd name="T116" fmla="*/ 51 w 62"/>
                  <a:gd name="T117" fmla="*/ 47 h 129"/>
                  <a:gd name="T118" fmla="*/ 48 w 62"/>
                  <a:gd name="T119" fmla="*/ 44 h 129"/>
                  <a:gd name="T120" fmla="*/ 51 w 62"/>
                  <a:gd name="T121" fmla="*/ 45 h 129"/>
                  <a:gd name="T122" fmla="*/ 47 w 62"/>
                  <a:gd name="T123" fmla="*/ 42 h 129"/>
                  <a:gd name="T124" fmla="*/ 47 w 62"/>
                  <a:gd name="T125" fmla="*/ 37 h 1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
                  <a:gd name="T190" fmla="*/ 0 h 129"/>
                  <a:gd name="T191" fmla="*/ 62 w 62"/>
                  <a:gd name="T192" fmla="*/ 129 h 1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 h="129">
                    <a:moveTo>
                      <a:pt x="47" y="37"/>
                    </a:moveTo>
                    <a:cubicBezTo>
                      <a:pt x="48" y="32"/>
                      <a:pt x="48" y="32"/>
                      <a:pt x="48" y="32"/>
                    </a:cubicBezTo>
                    <a:cubicBezTo>
                      <a:pt x="50" y="29"/>
                      <a:pt x="50" y="29"/>
                      <a:pt x="50" y="29"/>
                    </a:cubicBezTo>
                    <a:cubicBezTo>
                      <a:pt x="50" y="29"/>
                      <a:pt x="50" y="29"/>
                      <a:pt x="50" y="29"/>
                    </a:cubicBezTo>
                    <a:cubicBezTo>
                      <a:pt x="57" y="22"/>
                      <a:pt x="57" y="22"/>
                      <a:pt x="57" y="22"/>
                    </a:cubicBezTo>
                    <a:cubicBezTo>
                      <a:pt x="60" y="20"/>
                      <a:pt x="60" y="20"/>
                      <a:pt x="60" y="20"/>
                    </a:cubicBezTo>
                    <a:cubicBezTo>
                      <a:pt x="62" y="14"/>
                      <a:pt x="62" y="14"/>
                      <a:pt x="62" y="14"/>
                    </a:cubicBezTo>
                    <a:cubicBezTo>
                      <a:pt x="61" y="13"/>
                      <a:pt x="61" y="13"/>
                      <a:pt x="61" y="13"/>
                    </a:cubicBezTo>
                    <a:cubicBezTo>
                      <a:pt x="58" y="15"/>
                      <a:pt x="58" y="15"/>
                      <a:pt x="58" y="15"/>
                    </a:cubicBezTo>
                    <a:cubicBezTo>
                      <a:pt x="52" y="18"/>
                      <a:pt x="52" y="18"/>
                      <a:pt x="52" y="18"/>
                    </a:cubicBezTo>
                    <a:cubicBezTo>
                      <a:pt x="47" y="17"/>
                      <a:pt x="47" y="17"/>
                      <a:pt x="47" y="17"/>
                    </a:cubicBezTo>
                    <a:cubicBezTo>
                      <a:pt x="48" y="10"/>
                      <a:pt x="48" y="10"/>
                      <a:pt x="48" y="10"/>
                    </a:cubicBezTo>
                    <a:cubicBezTo>
                      <a:pt x="45" y="8"/>
                      <a:pt x="45" y="8"/>
                      <a:pt x="45" y="8"/>
                    </a:cubicBezTo>
                    <a:cubicBezTo>
                      <a:pt x="39" y="6"/>
                      <a:pt x="39" y="6"/>
                      <a:pt x="39" y="6"/>
                    </a:cubicBezTo>
                    <a:cubicBezTo>
                      <a:pt x="36" y="4"/>
                      <a:pt x="36" y="4"/>
                      <a:pt x="36" y="4"/>
                    </a:cubicBezTo>
                    <a:cubicBezTo>
                      <a:pt x="33" y="0"/>
                      <a:pt x="33" y="0"/>
                      <a:pt x="33" y="0"/>
                    </a:cubicBezTo>
                    <a:cubicBezTo>
                      <a:pt x="33" y="0"/>
                      <a:pt x="33" y="0"/>
                      <a:pt x="33" y="0"/>
                    </a:cubicBezTo>
                    <a:cubicBezTo>
                      <a:pt x="29" y="1"/>
                      <a:pt x="29" y="1"/>
                      <a:pt x="29" y="1"/>
                    </a:cubicBezTo>
                    <a:cubicBezTo>
                      <a:pt x="28" y="2"/>
                      <a:pt x="28" y="2"/>
                      <a:pt x="28" y="2"/>
                    </a:cubicBezTo>
                    <a:cubicBezTo>
                      <a:pt x="23" y="1"/>
                      <a:pt x="23" y="1"/>
                      <a:pt x="23" y="1"/>
                    </a:cubicBezTo>
                    <a:cubicBezTo>
                      <a:pt x="21" y="1"/>
                      <a:pt x="21" y="1"/>
                      <a:pt x="21" y="1"/>
                    </a:cubicBezTo>
                    <a:cubicBezTo>
                      <a:pt x="19" y="2"/>
                      <a:pt x="19" y="2"/>
                      <a:pt x="19" y="2"/>
                    </a:cubicBezTo>
                    <a:cubicBezTo>
                      <a:pt x="20" y="3"/>
                      <a:pt x="20" y="3"/>
                      <a:pt x="20" y="3"/>
                    </a:cubicBezTo>
                    <a:cubicBezTo>
                      <a:pt x="19" y="7"/>
                      <a:pt x="19" y="7"/>
                      <a:pt x="19" y="7"/>
                    </a:cubicBezTo>
                    <a:cubicBezTo>
                      <a:pt x="16" y="10"/>
                      <a:pt x="16" y="10"/>
                      <a:pt x="16" y="10"/>
                    </a:cubicBezTo>
                    <a:cubicBezTo>
                      <a:pt x="16" y="16"/>
                      <a:pt x="16" y="16"/>
                      <a:pt x="16" y="16"/>
                    </a:cubicBezTo>
                    <a:cubicBezTo>
                      <a:pt x="14" y="20"/>
                      <a:pt x="14" y="20"/>
                      <a:pt x="14" y="20"/>
                    </a:cubicBezTo>
                    <a:cubicBezTo>
                      <a:pt x="11" y="33"/>
                      <a:pt x="11" y="33"/>
                      <a:pt x="11" y="33"/>
                    </a:cubicBezTo>
                    <a:cubicBezTo>
                      <a:pt x="12" y="43"/>
                      <a:pt x="12" y="43"/>
                      <a:pt x="12" y="43"/>
                    </a:cubicBezTo>
                    <a:cubicBezTo>
                      <a:pt x="6" y="56"/>
                      <a:pt x="6" y="56"/>
                      <a:pt x="6" y="56"/>
                    </a:cubicBezTo>
                    <a:cubicBezTo>
                      <a:pt x="5" y="70"/>
                      <a:pt x="5" y="70"/>
                      <a:pt x="5" y="70"/>
                    </a:cubicBezTo>
                    <a:cubicBezTo>
                      <a:pt x="5" y="77"/>
                      <a:pt x="5" y="77"/>
                      <a:pt x="5" y="77"/>
                    </a:cubicBezTo>
                    <a:cubicBezTo>
                      <a:pt x="4" y="84"/>
                      <a:pt x="4" y="84"/>
                      <a:pt x="4" y="84"/>
                    </a:cubicBezTo>
                    <a:cubicBezTo>
                      <a:pt x="6" y="88"/>
                      <a:pt x="6" y="88"/>
                      <a:pt x="6" y="88"/>
                    </a:cubicBezTo>
                    <a:cubicBezTo>
                      <a:pt x="3" y="104"/>
                      <a:pt x="3" y="104"/>
                      <a:pt x="3" y="104"/>
                    </a:cubicBezTo>
                    <a:cubicBezTo>
                      <a:pt x="0" y="111"/>
                      <a:pt x="0" y="111"/>
                      <a:pt x="0" y="111"/>
                    </a:cubicBezTo>
                    <a:cubicBezTo>
                      <a:pt x="1" y="116"/>
                      <a:pt x="1" y="116"/>
                      <a:pt x="1" y="116"/>
                    </a:cubicBezTo>
                    <a:cubicBezTo>
                      <a:pt x="4" y="122"/>
                      <a:pt x="4" y="122"/>
                      <a:pt x="4" y="122"/>
                    </a:cubicBezTo>
                    <a:cubicBezTo>
                      <a:pt x="20" y="129"/>
                      <a:pt x="20" y="129"/>
                      <a:pt x="20" y="129"/>
                    </a:cubicBezTo>
                    <a:cubicBezTo>
                      <a:pt x="16" y="125"/>
                      <a:pt x="16" y="125"/>
                      <a:pt x="16" y="125"/>
                    </a:cubicBezTo>
                    <a:cubicBezTo>
                      <a:pt x="14" y="118"/>
                      <a:pt x="14" y="118"/>
                      <a:pt x="14" y="118"/>
                    </a:cubicBezTo>
                    <a:cubicBezTo>
                      <a:pt x="16" y="113"/>
                      <a:pt x="16" y="113"/>
                      <a:pt x="16" y="113"/>
                    </a:cubicBezTo>
                    <a:cubicBezTo>
                      <a:pt x="19" y="107"/>
                      <a:pt x="19" y="107"/>
                      <a:pt x="19" y="107"/>
                    </a:cubicBezTo>
                    <a:cubicBezTo>
                      <a:pt x="22" y="104"/>
                      <a:pt x="22" y="104"/>
                      <a:pt x="22" y="104"/>
                    </a:cubicBezTo>
                    <a:cubicBezTo>
                      <a:pt x="24" y="99"/>
                      <a:pt x="24" y="99"/>
                      <a:pt x="24" y="99"/>
                    </a:cubicBezTo>
                    <a:cubicBezTo>
                      <a:pt x="21" y="97"/>
                      <a:pt x="21" y="97"/>
                      <a:pt x="21" y="97"/>
                    </a:cubicBezTo>
                    <a:cubicBezTo>
                      <a:pt x="19" y="93"/>
                      <a:pt x="19" y="93"/>
                      <a:pt x="19" y="93"/>
                    </a:cubicBezTo>
                    <a:cubicBezTo>
                      <a:pt x="24" y="87"/>
                      <a:pt x="24" y="87"/>
                      <a:pt x="24" y="87"/>
                    </a:cubicBezTo>
                    <a:cubicBezTo>
                      <a:pt x="27" y="83"/>
                      <a:pt x="27" y="83"/>
                      <a:pt x="27" y="83"/>
                    </a:cubicBezTo>
                    <a:cubicBezTo>
                      <a:pt x="27" y="83"/>
                      <a:pt x="28" y="81"/>
                      <a:pt x="30" y="77"/>
                    </a:cubicBezTo>
                    <a:cubicBezTo>
                      <a:pt x="33" y="73"/>
                      <a:pt x="28" y="74"/>
                      <a:pt x="28" y="74"/>
                    </a:cubicBezTo>
                    <a:cubicBezTo>
                      <a:pt x="28" y="72"/>
                      <a:pt x="28" y="72"/>
                      <a:pt x="28" y="72"/>
                    </a:cubicBezTo>
                    <a:cubicBezTo>
                      <a:pt x="34" y="70"/>
                      <a:pt x="34" y="70"/>
                      <a:pt x="34" y="70"/>
                    </a:cubicBezTo>
                    <a:cubicBezTo>
                      <a:pt x="36" y="66"/>
                      <a:pt x="36" y="66"/>
                      <a:pt x="36" y="66"/>
                    </a:cubicBezTo>
                    <a:cubicBezTo>
                      <a:pt x="37" y="62"/>
                      <a:pt x="37" y="62"/>
                      <a:pt x="37" y="62"/>
                    </a:cubicBezTo>
                    <a:cubicBezTo>
                      <a:pt x="37" y="62"/>
                      <a:pt x="42" y="60"/>
                      <a:pt x="47" y="59"/>
                    </a:cubicBezTo>
                    <a:cubicBezTo>
                      <a:pt x="52" y="58"/>
                      <a:pt x="51" y="56"/>
                      <a:pt x="51" y="56"/>
                    </a:cubicBezTo>
                    <a:cubicBezTo>
                      <a:pt x="53" y="51"/>
                      <a:pt x="53" y="51"/>
                      <a:pt x="53" y="51"/>
                    </a:cubicBezTo>
                    <a:cubicBezTo>
                      <a:pt x="51" y="47"/>
                      <a:pt x="51" y="47"/>
                      <a:pt x="51" y="47"/>
                    </a:cubicBezTo>
                    <a:cubicBezTo>
                      <a:pt x="48" y="44"/>
                      <a:pt x="48" y="44"/>
                      <a:pt x="48" y="44"/>
                    </a:cubicBezTo>
                    <a:cubicBezTo>
                      <a:pt x="51" y="45"/>
                      <a:pt x="51" y="45"/>
                      <a:pt x="51" y="45"/>
                    </a:cubicBezTo>
                    <a:cubicBezTo>
                      <a:pt x="47" y="42"/>
                      <a:pt x="47" y="42"/>
                      <a:pt x="47" y="42"/>
                    </a:cubicBezTo>
                    <a:lnTo>
                      <a:pt x="47" y="3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9" name="Freeform 410">
                <a:extLst>
                  <a:ext uri="{FF2B5EF4-FFF2-40B4-BE49-F238E27FC236}">
                    <a16:creationId xmlns:a16="http://schemas.microsoft.com/office/drawing/2014/main" id="{E1C73980-4460-0104-9D04-EBB2A52A0C85}"/>
                  </a:ext>
                </a:extLst>
              </p:cNvPr>
              <p:cNvSpPr>
                <a:spLocks/>
              </p:cNvSpPr>
              <p:nvPr/>
            </p:nvSpPr>
            <p:spPr bwMode="auto">
              <a:xfrm>
                <a:off x="5929187" y="5439906"/>
                <a:ext cx="203200" cy="207962"/>
              </a:xfrm>
              <a:custGeom>
                <a:avLst/>
                <a:gdLst>
                  <a:gd name="T0" fmla="*/ 48 w 168"/>
                  <a:gd name="T1" fmla="*/ 0 h 156"/>
                  <a:gd name="T2" fmla="*/ 0 w 168"/>
                  <a:gd name="T3" fmla="*/ 36 h 156"/>
                  <a:gd name="T4" fmla="*/ 0 w 168"/>
                  <a:gd name="T5" fmla="*/ 48 h 156"/>
                  <a:gd name="T6" fmla="*/ 18 w 168"/>
                  <a:gd name="T7" fmla="*/ 72 h 156"/>
                  <a:gd name="T8" fmla="*/ 36 w 168"/>
                  <a:gd name="T9" fmla="*/ 84 h 156"/>
                  <a:gd name="T10" fmla="*/ 72 w 168"/>
                  <a:gd name="T11" fmla="*/ 96 h 156"/>
                  <a:gd name="T12" fmla="*/ 90 w 168"/>
                  <a:gd name="T13" fmla="*/ 108 h 156"/>
                  <a:gd name="T14" fmla="*/ 84 w 168"/>
                  <a:gd name="T15" fmla="*/ 150 h 156"/>
                  <a:gd name="T16" fmla="*/ 114 w 168"/>
                  <a:gd name="T17" fmla="*/ 156 h 156"/>
                  <a:gd name="T18" fmla="*/ 150 w 168"/>
                  <a:gd name="T19" fmla="*/ 138 h 156"/>
                  <a:gd name="T20" fmla="*/ 168 w 168"/>
                  <a:gd name="T21" fmla="*/ 126 h 156"/>
                  <a:gd name="T22" fmla="*/ 162 w 168"/>
                  <a:gd name="T23" fmla="*/ 114 h 156"/>
                  <a:gd name="T24" fmla="*/ 162 w 168"/>
                  <a:gd name="T25" fmla="*/ 90 h 156"/>
                  <a:gd name="T26" fmla="*/ 144 w 168"/>
                  <a:gd name="T27" fmla="*/ 84 h 156"/>
                  <a:gd name="T28" fmla="*/ 120 w 168"/>
                  <a:gd name="T29" fmla="*/ 54 h 156"/>
                  <a:gd name="T30" fmla="*/ 108 w 168"/>
                  <a:gd name="T31" fmla="*/ 42 h 156"/>
                  <a:gd name="T32" fmla="*/ 90 w 168"/>
                  <a:gd name="T33" fmla="*/ 12 h 156"/>
                  <a:gd name="T34" fmla="*/ 90 w 168"/>
                  <a:gd name="T35" fmla="*/ 6 h 156"/>
                  <a:gd name="T36" fmla="*/ 78 w 168"/>
                  <a:gd name="T37" fmla="*/ 0 h 156"/>
                  <a:gd name="T38" fmla="*/ 48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8"/>
                  <a:gd name="T61" fmla="*/ 0 h 156"/>
                  <a:gd name="T62" fmla="*/ 168 w 168"/>
                  <a:gd name="T63" fmla="*/ 156 h 1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0" name="Freeform 411">
                <a:extLst>
                  <a:ext uri="{FF2B5EF4-FFF2-40B4-BE49-F238E27FC236}">
                    <a16:creationId xmlns:a16="http://schemas.microsoft.com/office/drawing/2014/main" id="{2B0187B6-B4E3-4E04-0912-BC85F4F41573}"/>
                  </a:ext>
                </a:extLst>
              </p:cNvPr>
              <p:cNvSpPr>
                <a:spLocks/>
              </p:cNvSpPr>
              <p:nvPr/>
            </p:nvSpPr>
            <p:spPr bwMode="auto">
              <a:xfrm>
                <a:off x="6032374" y="5732006"/>
                <a:ext cx="119063" cy="147637"/>
              </a:xfrm>
              <a:custGeom>
                <a:avLst/>
                <a:gdLst>
                  <a:gd name="T0" fmla="*/ 66 w 102"/>
                  <a:gd name="T1" fmla="*/ 24 h 114"/>
                  <a:gd name="T2" fmla="*/ 36 w 102"/>
                  <a:gd name="T3" fmla="*/ 6 h 114"/>
                  <a:gd name="T4" fmla="*/ 18 w 102"/>
                  <a:gd name="T5" fmla="*/ 0 h 114"/>
                  <a:gd name="T6" fmla="*/ 6 w 102"/>
                  <a:gd name="T7" fmla="*/ 18 h 114"/>
                  <a:gd name="T8" fmla="*/ 0 w 102"/>
                  <a:gd name="T9" fmla="*/ 48 h 114"/>
                  <a:gd name="T10" fmla="*/ 0 w 102"/>
                  <a:gd name="T11" fmla="*/ 78 h 114"/>
                  <a:gd name="T12" fmla="*/ 24 w 102"/>
                  <a:gd name="T13" fmla="*/ 96 h 114"/>
                  <a:gd name="T14" fmla="*/ 36 w 102"/>
                  <a:gd name="T15" fmla="*/ 108 h 114"/>
                  <a:gd name="T16" fmla="*/ 66 w 102"/>
                  <a:gd name="T17" fmla="*/ 114 h 114"/>
                  <a:gd name="T18" fmla="*/ 96 w 102"/>
                  <a:gd name="T19" fmla="*/ 90 h 114"/>
                  <a:gd name="T20" fmla="*/ 102 w 102"/>
                  <a:gd name="T21" fmla="*/ 78 h 114"/>
                  <a:gd name="T22" fmla="*/ 84 w 102"/>
                  <a:gd name="T23" fmla="*/ 42 h 114"/>
                  <a:gd name="T24" fmla="*/ 66 w 102"/>
                  <a:gd name="T25" fmla="*/ 24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14"/>
                  <a:gd name="T41" fmla="*/ 102 w 102"/>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1" name="Freeform 412">
                <a:extLst>
                  <a:ext uri="{FF2B5EF4-FFF2-40B4-BE49-F238E27FC236}">
                    <a16:creationId xmlns:a16="http://schemas.microsoft.com/office/drawing/2014/main" id="{924EA964-41E4-0D5E-9CD1-3837640B3C04}"/>
                  </a:ext>
                </a:extLst>
              </p:cNvPr>
              <p:cNvSpPr>
                <a:spLocks/>
              </p:cNvSpPr>
              <p:nvPr/>
            </p:nvSpPr>
            <p:spPr bwMode="auto">
              <a:xfrm>
                <a:off x="5773612" y="5197018"/>
                <a:ext cx="265112" cy="322263"/>
              </a:xfrm>
              <a:custGeom>
                <a:avLst/>
                <a:gdLst>
                  <a:gd name="T0" fmla="*/ 22 w 37"/>
                  <a:gd name="T1" fmla="*/ 39 h 41"/>
                  <a:gd name="T2" fmla="*/ 22 w 37"/>
                  <a:gd name="T3" fmla="*/ 37 h 41"/>
                  <a:gd name="T4" fmla="*/ 30 w 37"/>
                  <a:gd name="T5" fmla="*/ 31 h 41"/>
                  <a:gd name="T6" fmla="*/ 35 w 37"/>
                  <a:gd name="T7" fmla="*/ 31 h 41"/>
                  <a:gd name="T8" fmla="*/ 37 w 37"/>
                  <a:gd name="T9" fmla="*/ 32 h 41"/>
                  <a:gd name="T10" fmla="*/ 37 w 37"/>
                  <a:gd name="T11" fmla="*/ 25 h 41"/>
                  <a:gd name="T12" fmla="*/ 37 w 37"/>
                  <a:gd name="T13" fmla="*/ 21 h 41"/>
                  <a:gd name="T14" fmla="*/ 31 w 37"/>
                  <a:gd name="T15" fmla="*/ 20 h 41"/>
                  <a:gd name="T16" fmla="*/ 29 w 37"/>
                  <a:gd name="T17" fmla="*/ 17 h 41"/>
                  <a:gd name="T18" fmla="*/ 29 w 37"/>
                  <a:gd name="T19" fmla="*/ 13 h 41"/>
                  <a:gd name="T20" fmla="*/ 22 w 37"/>
                  <a:gd name="T21" fmla="*/ 10 h 41"/>
                  <a:gd name="T22" fmla="*/ 16 w 37"/>
                  <a:gd name="T23" fmla="*/ 7 h 41"/>
                  <a:gd name="T24" fmla="*/ 15 w 37"/>
                  <a:gd name="T25" fmla="*/ 1 h 41"/>
                  <a:gd name="T26" fmla="*/ 9 w 37"/>
                  <a:gd name="T27" fmla="*/ 0 h 41"/>
                  <a:gd name="T28" fmla="*/ 5 w 37"/>
                  <a:gd name="T29" fmla="*/ 3 h 41"/>
                  <a:gd name="T30" fmla="*/ 1 w 37"/>
                  <a:gd name="T31" fmla="*/ 4 h 41"/>
                  <a:gd name="T32" fmla="*/ 3 w 37"/>
                  <a:gd name="T33" fmla="*/ 7 h 41"/>
                  <a:gd name="T34" fmla="*/ 2 w 37"/>
                  <a:gd name="T35" fmla="*/ 15 h 41"/>
                  <a:gd name="T36" fmla="*/ 1 w 37"/>
                  <a:gd name="T37" fmla="*/ 21 h 41"/>
                  <a:gd name="T38" fmla="*/ 0 w 37"/>
                  <a:gd name="T39" fmla="*/ 26 h 41"/>
                  <a:gd name="T40" fmla="*/ 1 w 37"/>
                  <a:gd name="T41" fmla="*/ 25 h 41"/>
                  <a:gd name="T42" fmla="*/ 4 w 37"/>
                  <a:gd name="T43" fmla="*/ 28 h 41"/>
                  <a:gd name="T44" fmla="*/ 3 w 37"/>
                  <a:gd name="T45" fmla="*/ 32 h 41"/>
                  <a:gd name="T46" fmla="*/ 7 w 37"/>
                  <a:gd name="T47" fmla="*/ 39 h 41"/>
                  <a:gd name="T48" fmla="*/ 8 w 37"/>
                  <a:gd name="T49" fmla="*/ 41 h 41"/>
                  <a:gd name="T50" fmla="*/ 10 w 37"/>
                  <a:gd name="T51" fmla="*/ 40 h 41"/>
                  <a:gd name="T52" fmla="*/ 12 w 37"/>
                  <a:gd name="T53" fmla="*/ 40 h 41"/>
                  <a:gd name="T54" fmla="*/ 17 w 37"/>
                  <a:gd name="T55" fmla="*/ 41 h 41"/>
                  <a:gd name="T56" fmla="*/ 18 w 37"/>
                  <a:gd name="T57" fmla="*/ 40 h 41"/>
                  <a:gd name="T58" fmla="*/ 22 w 37"/>
                  <a:gd name="T59" fmla="*/ 39 h 41"/>
                  <a:gd name="T60" fmla="*/ 22 w 37"/>
                  <a:gd name="T61" fmla="*/ 39 h 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
                  <a:gd name="T94" fmla="*/ 0 h 41"/>
                  <a:gd name="T95" fmla="*/ 37 w 37"/>
                  <a:gd name="T96" fmla="*/ 41 h 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 h="41">
                    <a:moveTo>
                      <a:pt x="22" y="39"/>
                    </a:moveTo>
                    <a:cubicBezTo>
                      <a:pt x="22" y="37"/>
                      <a:pt x="22" y="37"/>
                      <a:pt x="22" y="37"/>
                    </a:cubicBezTo>
                    <a:cubicBezTo>
                      <a:pt x="30" y="31"/>
                      <a:pt x="30" y="31"/>
                      <a:pt x="30" y="31"/>
                    </a:cubicBezTo>
                    <a:cubicBezTo>
                      <a:pt x="35" y="31"/>
                      <a:pt x="35" y="31"/>
                      <a:pt x="35" y="31"/>
                    </a:cubicBezTo>
                    <a:cubicBezTo>
                      <a:pt x="37" y="32"/>
                      <a:pt x="37" y="32"/>
                      <a:pt x="37" y="32"/>
                    </a:cubicBezTo>
                    <a:cubicBezTo>
                      <a:pt x="37" y="25"/>
                      <a:pt x="37" y="25"/>
                      <a:pt x="37" y="25"/>
                    </a:cubicBezTo>
                    <a:cubicBezTo>
                      <a:pt x="37" y="21"/>
                      <a:pt x="37" y="21"/>
                      <a:pt x="37" y="21"/>
                    </a:cubicBezTo>
                    <a:cubicBezTo>
                      <a:pt x="37" y="21"/>
                      <a:pt x="32" y="20"/>
                      <a:pt x="31" y="20"/>
                    </a:cubicBezTo>
                    <a:cubicBezTo>
                      <a:pt x="31" y="20"/>
                      <a:pt x="29" y="17"/>
                      <a:pt x="29" y="17"/>
                    </a:cubicBezTo>
                    <a:cubicBezTo>
                      <a:pt x="29" y="13"/>
                      <a:pt x="29" y="13"/>
                      <a:pt x="29" y="13"/>
                    </a:cubicBezTo>
                    <a:cubicBezTo>
                      <a:pt x="22" y="10"/>
                      <a:pt x="22" y="10"/>
                      <a:pt x="22" y="10"/>
                    </a:cubicBezTo>
                    <a:cubicBezTo>
                      <a:pt x="16" y="7"/>
                      <a:pt x="16" y="7"/>
                      <a:pt x="16" y="7"/>
                    </a:cubicBezTo>
                    <a:cubicBezTo>
                      <a:pt x="15" y="1"/>
                      <a:pt x="15" y="1"/>
                      <a:pt x="15" y="1"/>
                    </a:cubicBezTo>
                    <a:cubicBezTo>
                      <a:pt x="9" y="0"/>
                      <a:pt x="9" y="0"/>
                      <a:pt x="9" y="0"/>
                    </a:cubicBezTo>
                    <a:cubicBezTo>
                      <a:pt x="5" y="3"/>
                      <a:pt x="5" y="3"/>
                      <a:pt x="5" y="3"/>
                    </a:cubicBezTo>
                    <a:cubicBezTo>
                      <a:pt x="1" y="4"/>
                      <a:pt x="1" y="4"/>
                      <a:pt x="1" y="4"/>
                    </a:cubicBezTo>
                    <a:cubicBezTo>
                      <a:pt x="3" y="7"/>
                      <a:pt x="3" y="7"/>
                      <a:pt x="3" y="7"/>
                    </a:cubicBezTo>
                    <a:cubicBezTo>
                      <a:pt x="2" y="15"/>
                      <a:pt x="2" y="15"/>
                      <a:pt x="2" y="15"/>
                    </a:cubicBezTo>
                    <a:cubicBezTo>
                      <a:pt x="1" y="21"/>
                      <a:pt x="1" y="21"/>
                      <a:pt x="1" y="21"/>
                    </a:cubicBezTo>
                    <a:cubicBezTo>
                      <a:pt x="0" y="26"/>
                      <a:pt x="0" y="26"/>
                      <a:pt x="0" y="26"/>
                    </a:cubicBezTo>
                    <a:cubicBezTo>
                      <a:pt x="1" y="25"/>
                      <a:pt x="1" y="25"/>
                      <a:pt x="1" y="25"/>
                    </a:cubicBezTo>
                    <a:cubicBezTo>
                      <a:pt x="4" y="28"/>
                      <a:pt x="4" y="28"/>
                      <a:pt x="4" y="28"/>
                    </a:cubicBezTo>
                    <a:cubicBezTo>
                      <a:pt x="3" y="32"/>
                      <a:pt x="3" y="32"/>
                      <a:pt x="3" y="32"/>
                    </a:cubicBezTo>
                    <a:cubicBezTo>
                      <a:pt x="7" y="39"/>
                      <a:pt x="7" y="39"/>
                      <a:pt x="7" y="39"/>
                    </a:cubicBezTo>
                    <a:cubicBezTo>
                      <a:pt x="8" y="41"/>
                      <a:pt x="8" y="41"/>
                      <a:pt x="8" y="41"/>
                    </a:cubicBezTo>
                    <a:cubicBezTo>
                      <a:pt x="10" y="40"/>
                      <a:pt x="10" y="40"/>
                      <a:pt x="10" y="40"/>
                    </a:cubicBezTo>
                    <a:cubicBezTo>
                      <a:pt x="12" y="40"/>
                      <a:pt x="12" y="40"/>
                      <a:pt x="12" y="40"/>
                    </a:cubicBezTo>
                    <a:cubicBezTo>
                      <a:pt x="17" y="41"/>
                      <a:pt x="17" y="41"/>
                      <a:pt x="17" y="41"/>
                    </a:cubicBezTo>
                    <a:cubicBezTo>
                      <a:pt x="18" y="40"/>
                      <a:pt x="18" y="40"/>
                      <a:pt x="18" y="40"/>
                    </a:cubicBezTo>
                    <a:cubicBezTo>
                      <a:pt x="22" y="39"/>
                      <a:pt x="22" y="39"/>
                      <a:pt x="22" y="39"/>
                    </a:cubicBezTo>
                    <a:cubicBezTo>
                      <a:pt x="22" y="39"/>
                      <a:pt x="22" y="39"/>
                      <a:pt x="22" y="39"/>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2" name="Freeform 413">
                <a:extLst>
                  <a:ext uri="{FF2B5EF4-FFF2-40B4-BE49-F238E27FC236}">
                    <a16:creationId xmlns:a16="http://schemas.microsoft.com/office/drawing/2014/main" id="{BC720C58-64F8-4DAF-49D4-F79F9E0A9D16}"/>
                  </a:ext>
                </a:extLst>
              </p:cNvPr>
              <p:cNvSpPr>
                <a:spLocks/>
              </p:cNvSpPr>
              <p:nvPr/>
            </p:nvSpPr>
            <p:spPr bwMode="auto">
              <a:xfrm>
                <a:off x="5697412" y="4811256"/>
                <a:ext cx="863600" cy="1020762"/>
              </a:xfrm>
              <a:custGeom>
                <a:avLst/>
                <a:gdLst>
                  <a:gd name="T0" fmla="*/ 62 w 122"/>
                  <a:gd name="T1" fmla="*/ 102 h 130"/>
                  <a:gd name="T2" fmla="*/ 57 w 122"/>
                  <a:gd name="T3" fmla="*/ 110 h 130"/>
                  <a:gd name="T4" fmla="*/ 50 w 122"/>
                  <a:gd name="T5" fmla="*/ 117 h 130"/>
                  <a:gd name="T6" fmla="*/ 50 w 122"/>
                  <a:gd name="T7" fmla="*/ 117 h 130"/>
                  <a:gd name="T8" fmla="*/ 58 w 122"/>
                  <a:gd name="T9" fmla="*/ 121 h 130"/>
                  <a:gd name="T10" fmla="*/ 64 w 122"/>
                  <a:gd name="T11" fmla="*/ 130 h 130"/>
                  <a:gd name="T12" fmla="*/ 69 w 122"/>
                  <a:gd name="T13" fmla="*/ 123 h 130"/>
                  <a:gd name="T14" fmla="*/ 78 w 122"/>
                  <a:gd name="T15" fmla="*/ 105 h 130"/>
                  <a:gd name="T16" fmla="*/ 92 w 122"/>
                  <a:gd name="T17" fmla="*/ 92 h 130"/>
                  <a:gd name="T18" fmla="*/ 101 w 122"/>
                  <a:gd name="T19" fmla="*/ 90 h 130"/>
                  <a:gd name="T20" fmla="*/ 104 w 122"/>
                  <a:gd name="T21" fmla="*/ 82 h 130"/>
                  <a:gd name="T22" fmla="*/ 108 w 122"/>
                  <a:gd name="T23" fmla="*/ 75 h 130"/>
                  <a:gd name="T24" fmla="*/ 112 w 122"/>
                  <a:gd name="T25" fmla="*/ 57 h 130"/>
                  <a:gd name="T26" fmla="*/ 122 w 122"/>
                  <a:gd name="T27" fmla="*/ 41 h 130"/>
                  <a:gd name="T28" fmla="*/ 114 w 122"/>
                  <a:gd name="T29" fmla="*/ 32 h 130"/>
                  <a:gd name="T30" fmla="*/ 95 w 122"/>
                  <a:gd name="T31" fmla="*/ 26 h 130"/>
                  <a:gd name="T32" fmla="*/ 90 w 122"/>
                  <a:gd name="T33" fmla="*/ 22 h 130"/>
                  <a:gd name="T34" fmla="*/ 75 w 122"/>
                  <a:gd name="T35" fmla="*/ 15 h 130"/>
                  <a:gd name="T36" fmla="*/ 71 w 122"/>
                  <a:gd name="T37" fmla="*/ 3 h 130"/>
                  <a:gd name="T38" fmla="*/ 66 w 122"/>
                  <a:gd name="T39" fmla="*/ 9 h 130"/>
                  <a:gd name="T40" fmla="*/ 61 w 122"/>
                  <a:gd name="T41" fmla="*/ 10 h 130"/>
                  <a:gd name="T42" fmla="*/ 56 w 122"/>
                  <a:gd name="T43" fmla="*/ 10 h 130"/>
                  <a:gd name="T44" fmla="*/ 53 w 122"/>
                  <a:gd name="T45" fmla="*/ 11 h 130"/>
                  <a:gd name="T46" fmla="*/ 48 w 122"/>
                  <a:gd name="T47" fmla="*/ 12 h 130"/>
                  <a:gd name="T48" fmla="*/ 42 w 122"/>
                  <a:gd name="T49" fmla="*/ 10 h 130"/>
                  <a:gd name="T50" fmla="*/ 41 w 122"/>
                  <a:gd name="T51" fmla="*/ 1 h 130"/>
                  <a:gd name="T52" fmla="*/ 40 w 122"/>
                  <a:gd name="T53" fmla="*/ 2 h 130"/>
                  <a:gd name="T54" fmla="*/ 27 w 122"/>
                  <a:gd name="T55" fmla="*/ 4 h 130"/>
                  <a:gd name="T56" fmla="*/ 31 w 122"/>
                  <a:gd name="T57" fmla="*/ 12 h 130"/>
                  <a:gd name="T58" fmla="*/ 19 w 122"/>
                  <a:gd name="T59" fmla="*/ 12 h 130"/>
                  <a:gd name="T60" fmla="*/ 12 w 122"/>
                  <a:gd name="T61" fmla="*/ 19 h 130"/>
                  <a:gd name="T62" fmla="*/ 8 w 122"/>
                  <a:gd name="T63" fmla="*/ 28 h 130"/>
                  <a:gd name="T64" fmla="*/ 4 w 122"/>
                  <a:gd name="T65" fmla="*/ 33 h 130"/>
                  <a:gd name="T66" fmla="*/ 0 w 122"/>
                  <a:gd name="T67" fmla="*/ 45 h 130"/>
                  <a:gd name="T68" fmla="*/ 9 w 122"/>
                  <a:gd name="T69" fmla="*/ 46 h 130"/>
                  <a:gd name="T70" fmla="*/ 12 w 122"/>
                  <a:gd name="T71" fmla="*/ 52 h 130"/>
                  <a:gd name="T72" fmla="*/ 16 w 122"/>
                  <a:gd name="T73" fmla="*/ 52 h 130"/>
                  <a:gd name="T74" fmla="*/ 26 w 122"/>
                  <a:gd name="T75" fmla="*/ 50 h 130"/>
                  <a:gd name="T76" fmla="*/ 33 w 122"/>
                  <a:gd name="T77" fmla="*/ 59 h 130"/>
                  <a:gd name="T78" fmla="*/ 40 w 122"/>
                  <a:gd name="T79" fmla="*/ 66 h 130"/>
                  <a:gd name="T80" fmla="*/ 48 w 122"/>
                  <a:gd name="T81" fmla="*/ 70 h 130"/>
                  <a:gd name="T82" fmla="*/ 48 w 122"/>
                  <a:gd name="T83" fmla="*/ 81 h 1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
                  <a:gd name="T127" fmla="*/ 0 h 130"/>
                  <a:gd name="T128" fmla="*/ 122 w 122"/>
                  <a:gd name="T129" fmla="*/ 130 h 1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 h="130">
                    <a:moveTo>
                      <a:pt x="61" y="101"/>
                    </a:moveTo>
                    <a:cubicBezTo>
                      <a:pt x="62" y="102"/>
                      <a:pt x="62" y="102"/>
                      <a:pt x="62" y="102"/>
                    </a:cubicBezTo>
                    <a:cubicBezTo>
                      <a:pt x="60" y="108"/>
                      <a:pt x="60" y="108"/>
                      <a:pt x="60" y="108"/>
                    </a:cubicBezTo>
                    <a:cubicBezTo>
                      <a:pt x="57" y="110"/>
                      <a:pt x="57" y="110"/>
                      <a:pt x="57" y="110"/>
                    </a:cubicBezTo>
                    <a:cubicBezTo>
                      <a:pt x="50" y="117"/>
                      <a:pt x="50" y="117"/>
                      <a:pt x="50" y="117"/>
                    </a:cubicBezTo>
                    <a:cubicBezTo>
                      <a:pt x="50" y="117"/>
                      <a:pt x="50" y="117"/>
                      <a:pt x="50" y="117"/>
                    </a:cubicBezTo>
                    <a:cubicBezTo>
                      <a:pt x="51" y="117"/>
                      <a:pt x="51" y="117"/>
                      <a:pt x="51" y="117"/>
                    </a:cubicBezTo>
                    <a:cubicBezTo>
                      <a:pt x="50" y="117"/>
                      <a:pt x="50" y="117"/>
                      <a:pt x="50" y="117"/>
                    </a:cubicBezTo>
                    <a:cubicBezTo>
                      <a:pt x="53" y="118"/>
                      <a:pt x="53" y="118"/>
                      <a:pt x="53" y="118"/>
                    </a:cubicBezTo>
                    <a:cubicBezTo>
                      <a:pt x="58" y="121"/>
                      <a:pt x="58" y="121"/>
                      <a:pt x="58" y="121"/>
                    </a:cubicBezTo>
                    <a:cubicBezTo>
                      <a:pt x="61" y="124"/>
                      <a:pt x="61" y="124"/>
                      <a:pt x="61" y="124"/>
                    </a:cubicBezTo>
                    <a:cubicBezTo>
                      <a:pt x="64" y="130"/>
                      <a:pt x="64" y="130"/>
                      <a:pt x="64" y="130"/>
                    </a:cubicBezTo>
                    <a:cubicBezTo>
                      <a:pt x="65" y="127"/>
                      <a:pt x="65" y="127"/>
                      <a:pt x="65" y="127"/>
                    </a:cubicBezTo>
                    <a:cubicBezTo>
                      <a:pt x="69" y="123"/>
                      <a:pt x="69" y="123"/>
                      <a:pt x="69" y="123"/>
                    </a:cubicBezTo>
                    <a:cubicBezTo>
                      <a:pt x="74" y="118"/>
                      <a:pt x="74" y="118"/>
                      <a:pt x="74" y="118"/>
                    </a:cubicBezTo>
                    <a:cubicBezTo>
                      <a:pt x="78" y="105"/>
                      <a:pt x="78" y="105"/>
                      <a:pt x="78" y="105"/>
                    </a:cubicBezTo>
                    <a:cubicBezTo>
                      <a:pt x="81" y="99"/>
                      <a:pt x="81" y="99"/>
                      <a:pt x="81" y="99"/>
                    </a:cubicBezTo>
                    <a:cubicBezTo>
                      <a:pt x="92" y="92"/>
                      <a:pt x="92" y="92"/>
                      <a:pt x="92" y="92"/>
                    </a:cubicBezTo>
                    <a:cubicBezTo>
                      <a:pt x="99" y="91"/>
                      <a:pt x="99" y="91"/>
                      <a:pt x="99" y="91"/>
                    </a:cubicBezTo>
                    <a:cubicBezTo>
                      <a:pt x="101" y="90"/>
                      <a:pt x="101" y="90"/>
                      <a:pt x="101" y="90"/>
                    </a:cubicBezTo>
                    <a:cubicBezTo>
                      <a:pt x="103" y="86"/>
                      <a:pt x="103" y="86"/>
                      <a:pt x="103" y="86"/>
                    </a:cubicBezTo>
                    <a:cubicBezTo>
                      <a:pt x="104" y="82"/>
                      <a:pt x="104" y="82"/>
                      <a:pt x="104" y="82"/>
                    </a:cubicBezTo>
                    <a:cubicBezTo>
                      <a:pt x="107" y="77"/>
                      <a:pt x="107" y="77"/>
                      <a:pt x="107" y="77"/>
                    </a:cubicBezTo>
                    <a:cubicBezTo>
                      <a:pt x="108" y="75"/>
                      <a:pt x="108" y="75"/>
                      <a:pt x="108" y="75"/>
                    </a:cubicBezTo>
                    <a:cubicBezTo>
                      <a:pt x="109" y="58"/>
                      <a:pt x="109" y="58"/>
                      <a:pt x="109" y="58"/>
                    </a:cubicBezTo>
                    <a:cubicBezTo>
                      <a:pt x="112" y="57"/>
                      <a:pt x="112" y="57"/>
                      <a:pt x="112" y="57"/>
                    </a:cubicBezTo>
                    <a:cubicBezTo>
                      <a:pt x="122" y="44"/>
                      <a:pt x="122" y="44"/>
                      <a:pt x="122" y="44"/>
                    </a:cubicBezTo>
                    <a:cubicBezTo>
                      <a:pt x="122" y="41"/>
                      <a:pt x="122" y="41"/>
                      <a:pt x="122" y="41"/>
                    </a:cubicBezTo>
                    <a:cubicBezTo>
                      <a:pt x="120" y="34"/>
                      <a:pt x="120" y="34"/>
                      <a:pt x="120" y="34"/>
                    </a:cubicBezTo>
                    <a:cubicBezTo>
                      <a:pt x="114" y="32"/>
                      <a:pt x="114" y="32"/>
                      <a:pt x="114" y="32"/>
                    </a:cubicBezTo>
                    <a:cubicBezTo>
                      <a:pt x="105" y="27"/>
                      <a:pt x="105" y="27"/>
                      <a:pt x="105" y="27"/>
                    </a:cubicBezTo>
                    <a:cubicBezTo>
                      <a:pt x="95" y="26"/>
                      <a:pt x="95" y="26"/>
                      <a:pt x="95" y="26"/>
                    </a:cubicBezTo>
                    <a:cubicBezTo>
                      <a:pt x="92" y="25"/>
                      <a:pt x="92" y="25"/>
                      <a:pt x="92" y="25"/>
                    </a:cubicBezTo>
                    <a:cubicBezTo>
                      <a:pt x="90" y="22"/>
                      <a:pt x="90" y="22"/>
                      <a:pt x="90" y="22"/>
                    </a:cubicBezTo>
                    <a:cubicBezTo>
                      <a:pt x="82" y="19"/>
                      <a:pt x="82" y="19"/>
                      <a:pt x="82" y="19"/>
                    </a:cubicBezTo>
                    <a:cubicBezTo>
                      <a:pt x="75" y="15"/>
                      <a:pt x="75" y="15"/>
                      <a:pt x="75" y="15"/>
                    </a:cubicBezTo>
                    <a:cubicBezTo>
                      <a:pt x="74" y="11"/>
                      <a:pt x="74" y="11"/>
                      <a:pt x="74" y="11"/>
                    </a:cubicBezTo>
                    <a:cubicBezTo>
                      <a:pt x="71" y="3"/>
                      <a:pt x="71" y="3"/>
                      <a:pt x="71" y="3"/>
                    </a:cubicBezTo>
                    <a:cubicBezTo>
                      <a:pt x="70" y="3"/>
                      <a:pt x="70" y="3"/>
                      <a:pt x="70" y="3"/>
                    </a:cubicBezTo>
                    <a:cubicBezTo>
                      <a:pt x="66" y="9"/>
                      <a:pt x="66" y="9"/>
                      <a:pt x="66" y="9"/>
                    </a:cubicBezTo>
                    <a:cubicBezTo>
                      <a:pt x="62" y="11"/>
                      <a:pt x="62" y="11"/>
                      <a:pt x="62" y="11"/>
                    </a:cubicBezTo>
                    <a:cubicBezTo>
                      <a:pt x="61" y="10"/>
                      <a:pt x="61" y="10"/>
                      <a:pt x="61" y="10"/>
                    </a:cubicBezTo>
                    <a:cubicBezTo>
                      <a:pt x="61" y="10"/>
                      <a:pt x="61" y="10"/>
                      <a:pt x="61" y="10"/>
                    </a:cubicBezTo>
                    <a:cubicBezTo>
                      <a:pt x="56" y="10"/>
                      <a:pt x="56" y="10"/>
                      <a:pt x="56" y="10"/>
                    </a:cubicBezTo>
                    <a:cubicBezTo>
                      <a:pt x="54" y="11"/>
                      <a:pt x="54" y="11"/>
                      <a:pt x="54" y="11"/>
                    </a:cubicBezTo>
                    <a:cubicBezTo>
                      <a:pt x="53" y="11"/>
                      <a:pt x="53" y="11"/>
                      <a:pt x="53" y="11"/>
                    </a:cubicBezTo>
                    <a:cubicBezTo>
                      <a:pt x="53" y="11"/>
                      <a:pt x="53" y="11"/>
                      <a:pt x="53" y="11"/>
                    </a:cubicBezTo>
                    <a:cubicBezTo>
                      <a:pt x="48" y="12"/>
                      <a:pt x="48" y="12"/>
                      <a:pt x="48" y="12"/>
                    </a:cubicBezTo>
                    <a:cubicBezTo>
                      <a:pt x="45" y="13"/>
                      <a:pt x="45" y="13"/>
                      <a:pt x="45" y="13"/>
                    </a:cubicBezTo>
                    <a:cubicBezTo>
                      <a:pt x="42" y="10"/>
                      <a:pt x="42" y="10"/>
                      <a:pt x="42" y="10"/>
                    </a:cubicBezTo>
                    <a:cubicBezTo>
                      <a:pt x="43" y="4"/>
                      <a:pt x="43" y="4"/>
                      <a:pt x="43" y="4"/>
                    </a:cubicBezTo>
                    <a:cubicBezTo>
                      <a:pt x="41" y="1"/>
                      <a:pt x="41" y="1"/>
                      <a:pt x="41" y="1"/>
                    </a:cubicBezTo>
                    <a:cubicBezTo>
                      <a:pt x="39" y="0"/>
                      <a:pt x="39" y="0"/>
                      <a:pt x="39" y="0"/>
                    </a:cubicBezTo>
                    <a:cubicBezTo>
                      <a:pt x="40" y="2"/>
                      <a:pt x="40" y="2"/>
                      <a:pt x="40" y="2"/>
                    </a:cubicBezTo>
                    <a:cubicBezTo>
                      <a:pt x="35" y="4"/>
                      <a:pt x="35" y="4"/>
                      <a:pt x="35" y="4"/>
                    </a:cubicBezTo>
                    <a:cubicBezTo>
                      <a:pt x="27" y="4"/>
                      <a:pt x="27" y="4"/>
                      <a:pt x="27" y="4"/>
                    </a:cubicBezTo>
                    <a:cubicBezTo>
                      <a:pt x="30" y="9"/>
                      <a:pt x="30" y="9"/>
                      <a:pt x="30" y="9"/>
                    </a:cubicBezTo>
                    <a:cubicBezTo>
                      <a:pt x="31" y="12"/>
                      <a:pt x="31" y="12"/>
                      <a:pt x="31" y="12"/>
                    </a:cubicBezTo>
                    <a:cubicBezTo>
                      <a:pt x="22" y="15"/>
                      <a:pt x="22" y="15"/>
                      <a:pt x="22" y="15"/>
                    </a:cubicBezTo>
                    <a:cubicBezTo>
                      <a:pt x="19" y="12"/>
                      <a:pt x="19" y="12"/>
                      <a:pt x="19" y="12"/>
                    </a:cubicBezTo>
                    <a:cubicBezTo>
                      <a:pt x="11" y="14"/>
                      <a:pt x="11" y="14"/>
                      <a:pt x="11" y="14"/>
                    </a:cubicBezTo>
                    <a:cubicBezTo>
                      <a:pt x="12" y="19"/>
                      <a:pt x="12" y="19"/>
                      <a:pt x="12" y="19"/>
                    </a:cubicBezTo>
                    <a:cubicBezTo>
                      <a:pt x="10" y="30"/>
                      <a:pt x="10" y="30"/>
                      <a:pt x="10" y="30"/>
                    </a:cubicBezTo>
                    <a:cubicBezTo>
                      <a:pt x="8" y="28"/>
                      <a:pt x="8" y="28"/>
                      <a:pt x="8" y="28"/>
                    </a:cubicBezTo>
                    <a:cubicBezTo>
                      <a:pt x="7" y="31"/>
                      <a:pt x="7" y="31"/>
                      <a:pt x="7" y="31"/>
                    </a:cubicBezTo>
                    <a:cubicBezTo>
                      <a:pt x="4" y="33"/>
                      <a:pt x="4" y="33"/>
                      <a:pt x="4" y="33"/>
                    </a:cubicBezTo>
                    <a:cubicBezTo>
                      <a:pt x="0" y="39"/>
                      <a:pt x="0" y="39"/>
                      <a:pt x="0" y="39"/>
                    </a:cubicBezTo>
                    <a:cubicBezTo>
                      <a:pt x="0" y="45"/>
                      <a:pt x="0" y="45"/>
                      <a:pt x="0" y="45"/>
                    </a:cubicBezTo>
                    <a:cubicBezTo>
                      <a:pt x="4" y="48"/>
                      <a:pt x="4" y="48"/>
                      <a:pt x="4" y="48"/>
                    </a:cubicBezTo>
                    <a:cubicBezTo>
                      <a:pt x="9" y="46"/>
                      <a:pt x="9" y="46"/>
                      <a:pt x="9" y="46"/>
                    </a:cubicBezTo>
                    <a:cubicBezTo>
                      <a:pt x="10" y="52"/>
                      <a:pt x="10" y="52"/>
                      <a:pt x="10" y="52"/>
                    </a:cubicBezTo>
                    <a:cubicBezTo>
                      <a:pt x="12" y="52"/>
                      <a:pt x="12" y="52"/>
                      <a:pt x="12" y="52"/>
                    </a:cubicBezTo>
                    <a:cubicBezTo>
                      <a:pt x="12" y="53"/>
                      <a:pt x="12" y="53"/>
                      <a:pt x="12" y="53"/>
                    </a:cubicBezTo>
                    <a:cubicBezTo>
                      <a:pt x="16" y="52"/>
                      <a:pt x="16" y="52"/>
                      <a:pt x="16" y="52"/>
                    </a:cubicBezTo>
                    <a:cubicBezTo>
                      <a:pt x="20" y="49"/>
                      <a:pt x="20" y="49"/>
                      <a:pt x="20" y="49"/>
                    </a:cubicBezTo>
                    <a:cubicBezTo>
                      <a:pt x="26" y="50"/>
                      <a:pt x="26" y="50"/>
                      <a:pt x="26" y="50"/>
                    </a:cubicBezTo>
                    <a:cubicBezTo>
                      <a:pt x="27" y="56"/>
                      <a:pt x="27" y="56"/>
                      <a:pt x="27" y="56"/>
                    </a:cubicBezTo>
                    <a:cubicBezTo>
                      <a:pt x="33" y="59"/>
                      <a:pt x="33" y="59"/>
                      <a:pt x="33" y="59"/>
                    </a:cubicBezTo>
                    <a:cubicBezTo>
                      <a:pt x="40" y="62"/>
                      <a:pt x="40" y="62"/>
                      <a:pt x="40" y="62"/>
                    </a:cubicBezTo>
                    <a:cubicBezTo>
                      <a:pt x="40" y="66"/>
                      <a:pt x="40" y="66"/>
                      <a:pt x="40" y="66"/>
                    </a:cubicBezTo>
                    <a:cubicBezTo>
                      <a:pt x="40" y="66"/>
                      <a:pt x="42" y="69"/>
                      <a:pt x="42" y="69"/>
                    </a:cubicBezTo>
                    <a:cubicBezTo>
                      <a:pt x="43" y="69"/>
                      <a:pt x="48" y="70"/>
                      <a:pt x="48" y="70"/>
                    </a:cubicBezTo>
                    <a:cubicBezTo>
                      <a:pt x="48" y="74"/>
                      <a:pt x="48" y="74"/>
                      <a:pt x="48" y="74"/>
                    </a:cubicBezTo>
                    <a:cubicBezTo>
                      <a:pt x="48" y="81"/>
                      <a:pt x="48" y="81"/>
                      <a:pt x="48" y="81"/>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3" name="Freeform 414">
                <a:extLst>
                  <a:ext uri="{FF2B5EF4-FFF2-40B4-BE49-F238E27FC236}">
                    <a16:creationId xmlns:a16="http://schemas.microsoft.com/office/drawing/2014/main" id="{46A56FB4-B35E-B16F-EE24-6737B61647E6}"/>
                  </a:ext>
                </a:extLst>
              </p:cNvPr>
              <p:cNvSpPr>
                <a:spLocks/>
              </p:cNvSpPr>
              <p:nvPr/>
            </p:nvSpPr>
            <p:spPr bwMode="auto">
              <a:xfrm>
                <a:off x="6038724" y="5447843"/>
                <a:ext cx="93663" cy="158750"/>
              </a:xfrm>
              <a:custGeom>
                <a:avLst/>
                <a:gdLst>
                  <a:gd name="T0" fmla="*/ 0 w 78"/>
                  <a:gd name="T1" fmla="*/ 0 h 120"/>
                  <a:gd name="T2" fmla="*/ 0 w 78"/>
                  <a:gd name="T3" fmla="*/ 6 h 120"/>
                  <a:gd name="T4" fmla="*/ 18 w 78"/>
                  <a:gd name="T5" fmla="*/ 36 h 120"/>
                  <a:gd name="T6" fmla="*/ 30 w 78"/>
                  <a:gd name="T7" fmla="*/ 48 h 120"/>
                  <a:gd name="T8" fmla="*/ 54 w 78"/>
                  <a:gd name="T9" fmla="*/ 78 h 120"/>
                  <a:gd name="T10" fmla="*/ 66 w 78"/>
                  <a:gd name="T11" fmla="*/ 96 h 120"/>
                  <a:gd name="T12" fmla="*/ 72 w 78"/>
                  <a:gd name="T13" fmla="*/ 108 h 120"/>
                  <a:gd name="T14" fmla="*/ 78 w 78"/>
                  <a:gd name="T15" fmla="*/ 120 h 120"/>
                  <a:gd name="T16" fmla="*/ 0 w 78"/>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20"/>
                  <a:gd name="T29" fmla="*/ 78 w 78"/>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20">
                    <a:moveTo>
                      <a:pt x="0" y="0"/>
                    </a:moveTo>
                    <a:lnTo>
                      <a:pt x="0" y="6"/>
                    </a:lnTo>
                    <a:lnTo>
                      <a:pt x="18" y="36"/>
                    </a:lnTo>
                    <a:lnTo>
                      <a:pt x="30" y="48"/>
                    </a:lnTo>
                    <a:lnTo>
                      <a:pt x="54" y="78"/>
                    </a:lnTo>
                    <a:lnTo>
                      <a:pt x="66" y="96"/>
                    </a:lnTo>
                    <a:lnTo>
                      <a:pt x="72" y="108"/>
                    </a:lnTo>
                    <a:lnTo>
                      <a:pt x="78" y="120"/>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4" name="Freeform 415">
                <a:extLst>
                  <a:ext uri="{FF2B5EF4-FFF2-40B4-BE49-F238E27FC236}">
                    <a16:creationId xmlns:a16="http://schemas.microsoft.com/office/drawing/2014/main" id="{5DCEA8EF-1B75-8A06-F844-C32979961CA1}"/>
                  </a:ext>
                </a:extLst>
              </p:cNvPr>
              <p:cNvSpPr>
                <a:spLocks/>
              </p:cNvSpPr>
              <p:nvPr/>
            </p:nvSpPr>
            <p:spPr bwMode="auto">
              <a:xfrm>
                <a:off x="6038724" y="5447843"/>
                <a:ext cx="93663" cy="158750"/>
              </a:xfrm>
              <a:custGeom>
                <a:avLst/>
                <a:gdLst>
                  <a:gd name="T0" fmla="*/ 0 w 78"/>
                  <a:gd name="T1" fmla="*/ 0 h 120"/>
                  <a:gd name="T2" fmla="*/ 0 w 78"/>
                  <a:gd name="T3" fmla="*/ 6 h 120"/>
                  <a:gd name="T4" fmla="*/ 18 w 78"/>
                  <a:gd name="T5" fmla="*/ 36 h 120"/>
                  <a:gd name="T6" fmla="*/ 30 w 78"/>
                  <a:gd name="T7" fmla="*/ 48 h 120"/>
                  <a:gd name="T8" fmla="*/ 54 w 78"/>
                  <a:gd name="T9" fmla="*/ 78 h 120"/>
                  <a:gd name="T10" fmla="*/ 66 w 78"/>
                  <a:gd name="T11" fmla="*/ 96 h 120"/>
                  <a:gd name="T12" fmla="*/ 72 w 78"/>
                  <a:gd name="T13" fmla="*/ 108 h 120"/>
                  <a:gd name="T14" fmla="*/ 78 w 78"/>
                  <a:gd name="T15" fmla="*/ 120 h 120"/>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120"/>
                  <a:gd name="T26" fmla="*/ 78 w 78"/>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120">
                    <a:moveTo>
                      <a:pt x="0" y="0"/>
                    </a:moveTo>
                    <a:lnTo>
                      <a:pt x="0" y="6"/>
                    </a:lnTo>
                    <a:lnTo>
                      <a:pt x="18" y="36"/>
                    </a:lnTo>
                    <a:lnTo>
                      <a:pt x="30" y="48"/>
                    </a:lnTo>
                    <a:lnTo>
                      <a:pt x="54" y="78"/>
                    </a:lnTo>
                    <a:lnTo>
                      <a:pt x="66" y="96"/>
                    </a:lnTo>
                    <a:lnTo>
                      <a:pt x="72" y="108"/>
                    </a:lnTo>
                    <a:lnTo>
                      <a:pt x="78" y="12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5" name="Freeform 416">
                <a:extLst>
                  <a:ext uri="{FF2B5EF4-FFF2-40B4-BE49-F238E27FC236}">
                    <a16:creationId xmlns:a16="http://schemas.microsoft.com/office/drawing/2014/main" id="{3B78A4E8-4B11-7772-4A1C-2A21C503BE1F}"/>
                  </a:ext>
                </a:extLst>
              </p:cNvPr>
              <p:cNvSpPr>
                <a:spLocks/>
              </p:cNvSpPr>
              <p:nvPr/>
            </p:nvSpPr>
            <p:spPr bwMode="auto">
              <a:xfrm>
                <a:off x="6043487" y="4787443"/>
                <a:ext cx="88900" cy="109538"/>
              </a:xfrm>
              <a:custGeom>
                <a:avLst/>
                <a:gdLst>
                  <a:gd name="T0" fmla="*/ 72 w 72"/>
                  <a:gd name="T1" fmla="*/ 78 h 84"/>
                  <a:gd name="T2" fmla="*/ 72 w 72"/>
                  <a:gd name="T3" fmla="*/ 54 h 84"/>
                  <a:gd name="T4" fmla="*/ 66 w 72"/>
                  <a:gd name="T5" fmla="*/ 30 h 84"/>
                  <a:gd name="T6" fmla="*/ 72 w 72"/>
                  <a:gd name="T7" fmla="*/ 12 h 84"/>
                  <a:gd name="T8" fmla="*/ 24 w 72"/>
                  <a:gd name="T9" fmla="*/ 6 h 84"/>
                  <a:gd name="T10" fmla="*/ 24 w 72"/>
                  <a:gd name="T11" fmla="*/ 0 h 84"/>
                  <a:gd name="T12" fmla="*/ 18 w 72"/>
                  <a:gd name="T13" fmla="*/ 18 h 84"/>
                  <a:gd name="T14" fmla="*/ 0 w 72"/>
                  <a:gd name="T15" fmla="*/ 36 h 84"/>
                  <a:gd name="T16" fmla="*/ 12 w 72"/>
                  <a:gd name="T17" fmla="*/ 60 h 84"/>
                  <a:gd name="T18" fmla="*/ 24 w 72"/>
                  <a:gd name="T19" fmla="*/ 84 h 84"/>
                  <a:gd name="T20" fmla="*/ 30 w 72"/>
                  <a:gd name="T21" fmla="*/ 84 h 84"/>
                  <a:gd name="T22" fmla="*/ 42 w 72"/>
                  <a:gd name="T23" fmla="*/ 78 h 84"/>
                  <a:gd name="T24" fmla="*/ 72 w 72"/>
                  <a:gd name="T25" fmla="*/ 78 h 84"/>
                  <a:gd name="T26" fmla="*/ 72 w 72"/>
                  <a:gd name="T27" fmla="*/ 78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6" name="Freeform 417">
                <a:extLst>
                  <a:ext uri="{FF2B5EF4-FFF2-40B4-BE49-F238E27FC236}">
                    <a16:creationId xmlns:a16="http://schemas.microsoft.com/office/drawing/2014/main" id="{C3866C6B-F3BD-EE0B-D5C4-E43EC6DDED07}"/>
                  </a:ext>
                </a:extLst>
              </p:cNvPr>
              <p:cNvSpPr>
                <a:spLocks/>
              </p:cNvSpPr>
              <p:nvPr/>
            </p:nvSpPr>
            <p:spPr bwMode="auto">
              <a:xfrm>
                <a:off x="6043487" y="4787443"/>
                <a:ext cx="88900" cy="109538"/>
              </a:xfrm>
              <a:custGeom>
                <a:avLst/>
                <a:gdLst>
                  <a:gd name="T0" fmla="*/ 72 w 72"/>
                  <a:gd name="T1" fmla="*/ 78 h 84"/>
                  <a:gd name="T2" fmla="*/ 72 w 72"/>
                  <a:gd name="T3" fmla="*/ 54 h 84"/>
                  <a:gd name="T4" fmla="*/ 66 w 72"/>
                  <a:gd name="T5" fmla="*/ 30 h 84"/>
                  <a:gd name="T6" fmla="*/ 72 w 72"/>
                  <a:gd name="T7" fmla="*/ 12 h 84"/>
                  <a:gd name="T8" fmla="*/ 24 w 72"/>
                  <a:gd name="T9" fmla="*/ 6 h 84"/>
                  <a:gd name="T10" fmla="*/ 24 w 72"/>
                  <a:gd name="T11" fmla="*/ 0 h 84"/>
                  <a:gd name="T12" fmla="*/ 18 w 72"/>
                  <a:gd name="T13" fmla="*/ 18 h 84"/>
                  <a:gd name="T14" fmla="*/ 0 w 72"/>
                  <a:gd name="T15" fmla="*/ 36 h 84"/>
                  <a:gd name="T16" fmla="*/ 12 w 72"/>
                  <a:gd name="T17" fmla="*/ 60 h 84"/>
                  <a:gd name="T18" fmla="*/ 24 w 72"/>
                  <a:gd name="T19" fmla="*/ 84 h 84"/>
                  <a:gd name="T20" fmla="*/ 30 w 72"/>
                  <a:gd name="T21" fmla="*/ 84 h 84"/>
                  <a:gd name="T22" fmla="*/ 42 w 72"/>
                  <a:gd name="T23" fmla="*/ 78 h 84"/>
                  <a:gd name="T24" fmla="*/ 72 w 72"/>
                  <a:gd name="T25" fmla="*/ 78 h 84"/>
                  <a:gd name="T26" fmla="*/ 72 w 72"/>
                  <a:gd name="T27" fmla="*/ 78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7" name="Freeform 418">
                <a:extLst>
                  <a:ext uri="{FF2B5EF4-FFF2-40B4-BE49-F238E27FC236}">
                    <a16:creationId xmlns:a16="http://schemas.microsoft.com/office/drawing/2014/main" id="{110C5C42-D7D4-2F0C-6FB4-DE9D5C5AA1C8}"/>
                  </a:ext>
                </a:extLst>
              </p:cNvPr>
              <p:cNvSpPr>
                <a:spLocks/>
              </p:cNvSpPr>
              <p:nvPr/>
            </p:nvSpPr>
            <p:spPr bwMode="auto">
              <a:xfrm>
                <a:off x="5706937" y="4644568"/>
                <a:ext cx="303212" cy="282575"/>
              </a:xfrm>
              <a:custGeom>
                <a:avLst/>
                <a:gdLst>
                  <a:gd name="T0" fmla="*/ 38 w 43"/>
                  <a:gd name="T1" fmla="*/ 21 h 36"/>
                  <a:gd name="T2" fmla="*/ 37 w 43"/>
                  <a:gd name="T3" fmla="*/ 18 h 36"/>
                  <a:gd name="T4" fmla="*/ 39 w 43"/>
                  <a:gd name="T5" fmla="*/ 15 h 36"/>
                  <a:gd name="T6" fmla="*/ 43 w 43"/>
                  <a:gd name="T7" fmla="*/ 11 h 36"/>
                  <a:gd name="T8" fmla="*/ 42 w 43"/>
                  <a:gd name="T9" fmla="*/ 11 h 36"/>
                  <a:gd name="T10" fmla="*/ 39 w 43"/>
                  <a:gd name="T11" fmla="*/ 10 h 36"/>
                  <a:gd name="T12" fmla="*/ 38 w 43"/>
                  <a:gd name="T13" fmla="*/ 8 h 36"/>
                  <a:gd name="T14" fmla="*/ 32 w 43"/>
                  <a:gd name="T15" fmla="*/ 5 h 36"/>
                  <a:gd name="T16" fmla="*/ 22 w 43"/>
                  <a:gd name="T17" fmla="*/ 6 h 36"/>
                  <a:gd name="T18" fmla="*/ 17 w 43"/>
                  <a:gd name="T19" fmla="*/ 5 h 36"/>
                  <a:gd name="T20" fmla="*/ 16 w 43"/>
                  <a:gd name="T21" fmla="*/ 3 h 36"/>
                  <a:gd name="T22" fmla="*/ 11 w 43"/>
                  <a:gd name="T23" fmla="*/ 2 h 36"/>
                  <a:gd name="T24" fmla="*/ 6 w 43"/>
                  <a:gd name="T25" fmla="*/ 3 h 36"/>
                  <a:gd name="T26" fmla="*/ 5 w 43"/>
                  <a:gd name="T27" fmla="*/ 0 h 36"/>
                  <a:gd name="T28" fmla="*/ 1 w 43"/>
                  <a:gd name="T29" fmla="*/ 2 h 36"/>
                  <a:gd name="T30" fmla="*/ 0 w 43"/>
                  <a:gd name="T31" fmla="*/ 10 h 36"/>
                  <a:gd name="T32" fmla="*/ 2 w 43"/>
                  <a:gd name="T33" fmla="*/ 15 h 36"/>
                  <a:gd name="T34" fmla="*/ 12 w 43"/>
                  <a:gd name="T35" fmla="*/ 19 h 36"/>
                  <a:gd name="T36" fmla="*/ 17 w 43"/>
                  <a:gd name="T37" fmla="*/ 20 h 36"/>
                  <a:gd name="T38" fmla="*/ 16 w 43"/>
                  <a:gd name="T39" fmla="*/ 22 h 36"/>
                  <a:gd name="T40" fmla="*/ 18 w 43"/>
                  <a:gd name="T41" fmla="*/ 26 h 36"/>
                  <a:gd name="T42" fmla="*/ 18 w 43"/>
                  <a:gd name="T43" fmla="*/ 33 h 36"/>
                  <a:gd name="T44" fmla="*/ 18 w 43"/>
                  <a:gd name="T45" fmla="*/ 33 h 36"/>
                  <a:gd name="T46" fmla="*/ 21 w 43"/>
                  <a:gd name="T47" fmla="*/ 36 h 36"/>
                  <a:gd name="T48" fmla="*/ 30 w 43"/>
                  <a:gd name="T49" fmla="*/ 33 h 36"/>
                  <a:gd name="T50" fmla="*/ 29 w 43"/>
                  <a:gd name="T51" fmla="*/ 30 h 36"/>
                  <a:gd name="T52" fmla="*/ 26 w 43"/>
                  <a:gd name="T53" fmla="*/ 25 h 36"/>
                  <a:gd name="T54" fmla="*/ 34 w 43"/>
                  <a:gd name="T55" fmla="*/ 25 h 36"/>
                  <a:gd name="T56" fmla="*/ 39 w 43"/>
                  <a:gd name="T57" fmla="*/ 23 h 36"/>
                  <a:gd name="T58" fmla="*/ 38 w 43"/>
                  <a:gd name="T59" fmla="*/ 21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
                  <a:gd name="T91" fmla="*/ 0 h 36"/>
                  <a:gd name="T92" fmla="*/ 43 w 43"/>
                  <a:gd name="T93" fmla="*/ 36 h 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8" name="Freeform 419">
                <a:extLst>
                  <a:ext uri="{FF2B5EF4-FFF2-40B4-BE49-F238E27FC236}">
                    <a16:creationId xmlns:a16="http://schemas.microsoft.com/office/drawing/2014/main" id="{E2F081A9-8E5B-CE7E-25BB-067C02259E4D}"/>
                  </a:ext>
                </a:extLst>
              </p:cNvPr>
              <p:cNvSpPr>
                <a:spLocks/>
              </p:cNvSpPr>
              <p:nvPr/>
            </p:nvSpPr>
            <p:spPr bwMode="auto">
              <a:xfrm>
                <a:off x="5513262" y="4960481"/>
                <a:ext cx="284162" cy="439737"/>
              </a:xfrm>
              <a:custGeom>
                <a:avLst/>
                <a:gdLst>
                  <a:gd name="T0" fmla="*/ 228 w 240"/>
                  <a:gd name="T1" fmla="*/ 204 h 337"/>
                  <a:gd name="T2" fmla="*/ 228 w 240"/>
                  <a:gd name="T3" fmla="*/ 198 h 337"/>
                  <a:gd name="T4" fmla="*/ 216 w 240"/>
                  <a:gd name="T5" fmla="*/ 198 h 337"/>
                  <a:gd name="T6" fmla="*/ 210 w 240"/>
                  <a:gd name="T7" fmla="*/ 162 h 337"/>
                  <a:gd name="T8" fmla="*/ 180 w 240"/>
                  <a:gd name="T9" fmla="*/ 174 h 337"/>
                  <a:gd name="T10" fmla="*/ 156 w 240"/>
                  <a:gd name="T11" fmla="*/ 156 h 337"/>
                  <a:gd name="T12" fmla="*/ 156 w 240"/>
                  <a:gd name="T13" fmla="*/ 120 h 337"/>
                  <a:gd name="T14" fmla="*/ 180 w 240"/>
                  <a:gd name="T15" fmla="*/ 84 h 337"/>
                  <a:gd name="T16" fmla="*/ 198 w 240"/>
                  <a:gd name="T17" fmla="*/ 72 h 337"/>
                  <a:gd name="T18" fmla="*/ 204 w 240"/>
                  <a:gd name="T19" fmla="*/ 54 h 337"/>
                  <a:gd name="T20" fmla="*/ 192 w 240"/>
                  <a:gd name="T21" fmla="*/ 36 h 337"/>
                  <a:gd name="T22" fmla="*/ 168 w 240"/>
                  <a:gd name="T23" fmla="*/ 36 h 337"/>
                  <a:gd name="T24" fmla="*/ 150 w 240"/>
                  <a:gd name="T25" fmla="*/ 18 h 337"/>
                  <a:gd name="T26" fmla="*/ 120 w 240"/>
                  <a:gd name="T27" fmla="*/ 0 h 337"/>
                  <a:gd name="T28" fmla="*/ 120 w 240"/>
                  <a:gd name="T29" fmla="*/ 0 h 337"/>
                  <a:gd name="T30" fmla="*/ 108 w 240"/>
                  <a:gd name="T31" fmla="*/ 24 h 337"/>
                  <a:gd name="T32" fmla="*/ 84 w 240"/>
                  <a:gd name="T33" fmla="*/ 48 h 337"/>
                  <a:gd name="T34" fmla="*/ 66 w 240"/>
                  <a:gd name="T35" fmla="*/ 54 h 337"/>
                  <a:gd name="T36" fmla="*/ 42 w 240"/>
                  <a:gd name="T37" fmla="*/ 78 h 337"/>
                  <a:gd name="T38" fmla="*/ 24 w 240"/>
                  <a:gd name="T39" fmla="*/ 72 h 337"/>
                  <a:gd name="T40" fmla="*/ 18 w 240"/>
                  <a:gd name="T41" fmla="*/ 60 h 337"/>
                  <a:gd name="T42" fmla="*/ 0 w 240"/>
                  <a:gd name="T43" fmla="*/ 72 h 337"/>
                  <a:gd name="T44" fmla="*/ 18 w 240"/>
                  <a:gd name="T45" fmla="*/ 114 h 337"/>
                  <a:gd name="T46" fmla="*/ 54 w 240"/>
                  <a:gd name="T47" fmla="*/ 174 h 337"/>
                  <a:gd name="T48" fmla="*/ 90 w 240"/>
                  <a:gd name="T49" fmla="*/ 252 h 337"/>
                  <a:gd name="T50" fmla="*/ 90 w 240"/>
                  <a:gd name="T51" fmla="*/ 264 h 337"/>
                  <a:gd name="T52" fmla="*/ 216 w 240"/>
                  <a:gd name="T53" fmla="*/ 337 h 337"/>
                  <a:gd name="T54" fmla="*/ 222 w 240"/>
                  <a:gd name="T55" fmla="*/ 337 h 337"/>
                  <a:gd name="T56" fmla="*/ 228 w 240"/>
                  <a:gd name="T57" fmla="*/ 307 h 337"/>
                  <a:gd name="T58" fmla="*/ 234 w 240"/>
                  <a:gd name="T59" fmla="*/ 270 h 337"/>
                  <a:gd name="T60" fmla="*/ 240 w 240"/>
                  <a:gd name="T61" fmla="*/ 222 h 337"/>
                  <a:gd name="T62" fmla="*/ 228 w 240"/>
                  <a:gd name="T63" fmla="*/ 204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0"/>
                  <a:gd name="T97" fmla="*/ 0 h 337"/>
                  <a:gd name="T98" fmla="*/ 240 w 240"/>
                  <a:gd name="T99" fmla="*/ 337 h 3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9" name="Freeform 420">
                <a:extLst>
                  <a:ext uri="{FF2B5EF4-FFF2-40B4-BE49-F238E27FC236}">
                    <a16:creationId xmlns:a16="http://schemas.microsoft.com/office/drawing/2014/main" id="{9E4D0AD8-8F15-714C-2605-B8E9465D299C}"/>
                  </a:ext>
                </a:extLst>
              </p:cNvPr>
              <p:cNvSpPr>
                <a:spLocks/>
              </p:cNvSpPr>
              <p:nvPr/>
            </p:nvSpPr>
            <p:spPr bwMode="auto">
              <a:xfrm>
                <a:off x="5513262" y="4960481"/>
                <a:ext cx="284162" cy="439737"/>
              </a:xfrm>
              <a:custGeom>
                <a:avLst/>
                <a:gdLst>
                  <a:gd name="T0" fmla="*/ 228 w 240"/>
                  <a:gd name="T1" fmla="*/ 204 h 337"/>
                  <a:gd name="T2" fmla="*/ 228 w 240"/>
                  <a:gd name="T3" fmla="*/ 198 h 337"/>
                  <a:gd name="T4" fmla="*/ 216 w 240"/>
                  <a:gd name="T5" fmla="*/ 198 h 337"/>
                  <a:gd name="T6" fmla="*/ 210 w 240"/>
                  <a:gd name="T7" fmla="*/ 162 h 337"/>
                  <a:gd name="T8" fmla="*/ 180 w 240"/>
                  <a:gd name="T9" fmla="*/ 174 h 337"/>
                  <a:gd name="T10" fmla="*/ 156 w 240"/>
                  <a:gd name="T11" fmla="*/ 156 h 337"/>
                  <a:gd name="T12" fmla="*/ 156 w 240"/>
                  <a:gd name="T13" fmla="*/ 120 h 337"/>
                  <a:gd name="T14" fmla="*/ 180 w 240"/>
                  <a:gd name="T15" fmla="*/ 84 h 337"/>
                  <a:gd name="T16" fmla="*/ 198 w 240"/>
                  <a:gd name="T17" fmla="*/ 72 h 337"/>
                  <a:gd name="T18" fmla="*/ 204 w 240"/>
                  <a:gd name="T19" fmla="*/ 54 h 337"/>
                  <a:gd name="T20" fmla="*/ 192 w 240"/>
                  <a:gd name="T21" fmla="*/ 36 h 337"/>
                  <a:gd name="T22" fmla="*/ 168 w 240"/>
                  <a:gd name="T23" fmla="*/ 36 h 337"/>
                  <a:gd name="T24" fmla="*/ 150 w 240"/>
                  <a:gd name="T25" fmla="*/ 18 h 337"/>
                  <a:gd name="T26" fmla="*/ 120 w 240"/>
                  <a:gd name="T27" fmla="*/ 0 h 337"/>
                  <a:gd name="T28" fmla="*/ 120 w 240"/>
                  <a:gd name="T29" fmla="*/ 0 h 337"/>
                  <a:gd name="T30" fmla="*/ 108 w 240"/>
                  <a:gd name="T31" fmla="*/ 24 h 337"/>
                  <a:gd name="T32" fmla="*/ 84 w 240"/>
                  <a:gd name="T33" fmla="*/ 48 h 337"/>
                  <a:gd name="T34" fmla="*/ 66 w 240"/>
                  <a:gd name="T35" fmla="*/ 54 h 337"/>
                  <a:gd name="T36" fmla="*/ 42 w 240"/>
                  <a:gd name="T37" fmla="*/ 78 h 337"/>
                  <a:gd name="T38" fmla="*/ 24 w 240"/>
                  <a:gd name="T39" fmla="*/ 72 h 337"/>
                  <a:gd name="T40" fmla="*/ 18 w 240"/>
                  <a:gd name="T41" fmla="*/ 60 h 337"/>
                  <a:gd name="T42" fmla="*/ 0 w 240"/>
                  <a:gd name="T43" fmla="*/ 72 h 337"/>
                  <a:gd name="T44" fmla="*/ 18 w 240"/>
                  <a:gd name="T45" fmla="*/ 114 h 337"/>
                  <a:gd name="T46" fmla="*/ 54 w 240"/>
                  <a:gd name="T47" fmla="*/ 174 h 337"/>
                  <a:gd name="T48" fmla="*/ 90 w 240"/>
                  <a:gd name="T49" fmla="*/ 252 h 337"/>
                  <a:gd name="T50" fmla="*/ 90 w 240"/>
                  <a:gd name="T51" fmla="*/ 264 h 337"/>
                  <a:gd name="T52" fmla="*/ 216 w 240"/>
                  <a:gd name="T53" fmla="*/ 337 h 337"/>
                  <a:gd name="T54" fmla="*/ 222 w 240"/>
                  <a:gd name="T55" fmla="*/ 337 h 337"/>
                  <a:gd name="T56" fmla="*/ 228 w 240"/>
                  <a:gd name="T57" fmla="*/ 307 h 337"/>
                  <a:gd name="T58" fmla="*/ 234 w 240"/>
                  <a:gd name="T59" fmla="*/ 270 h 337"/>
                  <a:gd name="T60" fmla="*/ 240 w 240"/>
                  <a:gd name="T61" fmla="*/ 222 h 337"/>
                  <a:gd name="T62" fmla="*/ 228 w 240"/>
                  <a:gd name="T63" fmla="*/ 204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0"/>
                  <a:gd name="T97" fmla="*/ 0 h 337"/>
                  <a:gd name="T98" fmla="*/ 240 w 240"/>
                  <a:gd name="T99" fmla="*/ 337 h 3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0" name="Freeform 421">
                <a:extLst>
                  <a:ext uri="{FF2B5EF4-FFF2-40B4-BE49-F238E27FC236}">
                    <a16:creationId xmlns:a16="http://schemas.microsoft.com/office/drawing/2014/main" id="{17E16E77-7804-F643-EDC8-BE2125526533}"/>
                  </a:ext>
                </a:extLst>
              </p:cNvPr>
              <p:cNvSpPr>
                <a:spLocks/>
              </p:cNvSpPr>
              <p:nvPr/>
            </p:nvSpPr>
            <p:spPr bwMode="auto">
              <a:xfrm>
                <a:off x="5532312" y="4912856"/>
                <a:ext cx="122237" cy="149225"/>
              </a:xfrm>
              <a:custGeom>
                <a:avLst/>
                <a:gdLst>
                  <a:gd name="T0" fmla="*/ 24 w 102"/>
                  <a:gd name="T1" fmla="*/ 114 h 114"/>
                  <a:gd name="T2" fmla="*/ 48 w 102"/>
                  <a:gd name="T3" fmla="*/ 90 h 114"/>
                  <a:gd name="T4" fmla="*/ 66 w 102"/>
                  <a:gd name="T5" fmla="*/ 84 h 114"/>
                  <a:gd name="T6" fmla="*/ 90 w 102"/>
                  <a:gd name="T7" fmla="*/ 60 h 114"/>
                  <a:gd name="T8" fmla="*/ 102 w 102"/>
                  <a:gd name="T9" fmla="*/ 36 h 114"/>
                  <a:gd name="T10" fmla="*/ 78 w 102"/>
                  <a:gd name="T11" fmla="*/ 18 h 114"/>
                  <a:gd name="T12" fmla="*/ 30 w 102"/>
                  <a:gd name="T13" fmla="*/ 0 h 114"/>
                  <a:gd name="T14" fmla="*/ 24 w 102"/>
                  <a:gd name="T15" fmla="*/ 12 h 114"/>
                  <a:gd name="T16" fmla="*/ 0 w 102"/>
                  <a:gd name="T17" fmla="*/ 66 h 114"/>
                  <a:gd name="T18" fmla="*/ 12 w 102"/>
                  <a:gd name="T19" fmla="*/ 90 h 114"/>
                  <a:gd name="T20" fmla="*/ 0 w 102"/>
                  <a:gd name="T21" fmla="*/ 96 h 114"/>
                  <a:gd name="T22" fmla="*/ 6 w 102"/>
                  <a:gd name="T23" fmla="*/ 108 h 114"/>
                  <a:gd name="T24" fmla="*/ 24 w 102"/>
                  <a:gd name="T25" fmla="*/ 114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14"/>
                  <a:gd name="T41" fmla="*/ 102 w 102"/>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1" name="Freeform 422">
                <a:extLst>
                  <a:ext uri="{FF2B5EF4-FFF2-40B4-BE49-F238E27FC236}">
                    <a16:creationId xmlns:a16="http://schemas.microsoft.com/office/drawing/2014/main" id="{C1FD9B90-2067-A7A9-287A-2BAF2393F510}"/>
                  </a:ext>
                </a:extLst>
              </p:cNvPr>
              <p:cNvSpPr>
                <a:spLocks/>
              </p:cNvSpPr>
              <p:nvPr/>
            </p:nvSpPr>
            <p:spPr bwMode="auto">
              <a:xfrm>
                <a:off x="5332287" y="4542968"/>
                <a:ext cx="136525" cy="68263"/>
              </a:xfrm>
              <a:custGeom>
                <a:avLst/>
                <a:gdLst>
                  <a:gd name="T0" fmla="*/ 19 w 19"/>
                  <a:gd name="T1" fmla="*/ 3 h 9"/>
                  <a:gd name="T2" fmla="*/ 8 w 19"/>
                  <a:gd name="T3" fmla="*/ 1 h 9"/>
                  <a:gd name="T4" fmla="*/ 5 w 19"/>
                  <a:gd name="T5" fmla="*/ 0 h 9"/>
                  <a:gd name="T6" fmla="*/ 1 w 19"/>
                  <a:gd name="T7" fmla="*/ 3 h 9"/>
                  <a:gd name="T8" fmla="*/ 0 w 19"/>
                  <a:gd name="T9" fmla="*/ 6 h 9"/>
                  <a:gd name="T10" fmla="*/ 0 w 19"/>
                  <a:gd name="T11" fmla="*/ 6 h 9"/>
                  <a:gd name="T12" fmla="*/ 5 w 19"/>
                  <a:gd name="T13" fmla="*/ 9 h 9"/>
                  <a:gd name="T14" fmla="*/ 12 w 19"/>
                  <a:gd name="T15" fmla="*/ 6 h 9"/>
                  <a:gd name="T16" fmla="*/ 19 w 19"/>
                  <a:gd name="T17" fmla="*/ 3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9"/>
                  <a:gd name="T29" fmla="*/ 19 w 19"/>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2" name="Freeform 423">
                <a:extLst>
                  <a:ext uri="{FF2B5EF4-FFF2-40B4-BE49-F238E27FC236}">
                    <a16:creationId xmlns:a16="http://schemas.microsoft.com/office/drawing/2014/main" id="{C9DABB92-89E8-8164-7084-08049A490DCC}"/>
                  </a:ext>
                </a:extLst>
              </p:cNvPr>
              <p:cNvSpPr>
                <a:spLocks/>
              </p:cNvSpPr>
              <p:nvPr/>
            </p:nvSpPr>
            <p:spPr bwMode="auto">
              <a:xfrm>
                <a:off x="5260849" y="4501693"/>
                <a:ext cx="107950" cy="98425"/>
              </a:xfrm>
              <a:custGeom>
                <a:avLst/>
                <a:gdLst>
                  <a:gd name="T0" fmla="*/ 15 w 15"/>
                  <a:gd name="T1" fmla="*/ 5 h 12"/>
                  <a:gd name="T2" fmla="*/ 11 w 15"/>
                  <a:gd name="T3" fmla="*/ 4 h 12"/>
                  <a:gd name="T4" fmla="*/ 11 w 15"/>
                  <a:gd name="T5" fmla="*/ 0 h 12"/>
                  <a:gd name="T6" fmla="*/ 6 w 15"/>
                  <a:gd name="T7" fmla="*/ 0 h 12"/>
                  <a:gd name="T8" fmla="*/ 4 w 15"/>
                  <a:gd name="T9" fmla="*/ 1 h 12"/>
                  <a:gd name="T10" fmla="*/ 6 w 15"/>
                  <a:gd name="T11" fmla="*/ 5 h 12"/>
                  <a:gd name="T12" fmla="*/ 3 w 15"/>
                  <a:gd name="T13" fmla="*/ 5 h 12"/>
                  <a:gd name="T14" fmla="*/ 1 w 15"/>
                  <a:gd name="T15" fmla="*/ 8 h 12"/>
                  <a:gd name="T16" fmla="*/ 0 w 15"/>
                  <a:gd name="T17" fmla="*/ 10 h 12"/>
                  <a:gd name="T18" fmla="*/ 1 w 15"/>
                  <a:gd name="T19" fmla="*/ 11 h 12"/>
                  <a:gd name="T20" fmla="*/ 7 w 15"/>
                  <a:gd name="T21" fmla="*/ 12 h 12"/>
                  <a:gd name="T22" fmla="*/ 10 w 15"/>
                  <a:gd name="T23" fmla="*/ 11 h 12"/>
                  <a:gd name="T24" fmla="*/ 11 w 15"/>
                  <a:gd name="T25" fmla="*/ 8 h 12"/>
                  <a:gd name="T26" fmla="*/ 15 w 15"/>
                  <a:gd name="T27" fmla="*/ 5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2"/>
                  <a:gd name="T44" fmla="*/ 15 w 15"/>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3" name="Freeform 424">
                <a:extLst>
                  <a:ext uri="{FF2B5EF4-FFF2-40B4-BE49-F238E27FC236}">
                    <a16:creationId xmlns:a16="http://schemas.microsoft.com/office/drawing/2014/main" id="{4589B17F-0451-F53B-3BEB-0F0F15CA0531}"/>
                  </a:ext>
                </a:extLst>
              </p:cNvPr>
              <p:cNvSpPr>
                <a:spLocks/>
              </p:cNvSpPr>
              <p:nvPr/>
            </p:nvSpPr>
            <p:spPr bwMode="auto">
              <a:xfrm>
                <a:off x="4709987" y="4084181"/>
                <a:ext cx="682625" cy="498475"/>
              </a:xfrm>
              <a:custGeom>
                <a:avLst/>
                <a:gdLst>
                  <a:gd name="T0" fmla="*/ 486 w 576"/>
                  <a:gd name="T1" fmla="*/ 348 h 379"/>
                  <a:gd name="T2" fmla="*/ 504 w 576"/>
                  <a:gd name="T3" fmla="*/ 348 h 379"/>
                  <a:gd name="T4" fmla="*/ 492 w 576"/>
                  <a:gd name="T5" fmla="*/ 324 h 379"/>
                  <a:gd name="T6" fmla="*/ 504 w 576"/>
                  <a:gd name="T7" fmla="*/ 318 h 379"/>
                  <a:gd name="T8" fmla="*/ 534 w 576"/>
                  <a:gd name="T9" fmla="*/ 318 h 379"/>
                  <a:gd name="T10" fmla="*/ 528 w 576"/>
                  <a:gd name="T11" fmla="*/ 312 h 379"/>
                  <a:gd name="T12" fmla="*/ 546 w 576"/>
                  <a:gd name="T13" fmla="*/ 300 h 379"/>
                  <a:gd name="T14" fmla="*/ 564 w 576"/>
                  <a:gd name="T15" fmla="*/ 288 h 379"/>
                  <a:gd name="T16" fmla="*/ 576 w 576"/>
                  <a:gd name="T17" fmla="*/ 240 h 379"/>
                  <a:gd name="T18" fmla="*/ 504 w 576"/>
                  <a:gd name="T19" fmla="*/ 252 h 379"/>
                  <a:gd name="T20" fmla="*/ 474 w 576"/>
                  <a:gd name="T21" fmla="*/ 294 h 379"/>
                  <a:gd name="T22" fmla="*/ 426 w 576"/>
                  <a:gd name="T23" fmla="*/ 300 h 379"/>
                  <a:gd name="T24" fmla="*/ 378 w 576"/>
                  <a:gd name="T25" fmla="*/ 240 h 379"/>
                  <a:gd name="T26" fmla="*/ 372 w 576"/>
                  <a:gd name="T27" fmla="*/ 162 h 379"/>
                  <a:gd name="T28" fmla="*/ 384 w 576"/>
                  <a:gd name="T29" fmla="*/ 144 h 379"/>
                  <a:gd name="T30" fmla="*/ 354 w 576"/>
                  <a:gd name="T31" fmla="*/ 138 h 379"/>
                  <a:gd name="T32" fmla="*/ 330 w 576"/>
                  <a:gd name="T33" fmla="*/ 114 h 379"/>
                  <a:gd name="T34" fmla="*/ 312 w 576"/>
                  <a:gd name="T35" fmla="*/ 84 h 379"/>
                  <a:gd name="T36" fmla="*/ 288 w 576"/>
                  <a:gd name="T37" fmla="*/ 66 h 379"/>
                  <a:gd name="T38" fmla="*/ 252 w 576"/>
                  <a:gd name="T39" fmla="*/ 78 h 379"/>
                  <a:gd name="T40" fmla="*/ 204 w 576"/>
                  <a:gd name="T41" fmla="*/ 24 h 379"/>
                  <a:gd name="T42" fmla="*/ 174 w 576"/>
                  <a:gd name="T43" fmla="*/ 18 h 379"/>
                  <a:gd name="T44" fmla="*/ 156 w 576"/>
                  <a:gd name="T45" fmla="*/ 30 h 379"/>
                  <a:gd name="T46" fmla="*/ 108 w 576"/>
                  <a:gd name="T47" fmla="*/ 30 h 379"/>
                  <a:gd name="T48" fmla="*/ 48 w 576"/>
                  <a:gd name="T49" fmla="*/ 0 h 379"/>
                  <a:gd name="T50" fmla="*/ 0 w 576"/>
                  <a:gd name="T51" fmla="*/ 6 h 379"/>
                  <a:gd name="T52" fmla="*/ 36 w 576"/>
                  <a:gd name="T53" fmla="*/ 72 h 379"/>
                  <a:gd name="T54" fmla="*/ 60 w 576"/>
                  <a:gd name="T55" fmla="*/ 108 h 379"/>
                  <a:gd name="T56" fmla="*/ 54 w 576"/>
                  <a:gd name="T57" fmla="*/ 120 h 379"/>
                  <a:gd name="T58" fmla="*/ 96 w 576"/>
                  <a:gd name="T59" fmla="*/ 150 h 379"/>
                  <a:gd name="T60" fmla="*/ 102 w 576"/>
                  <a:gd name="T61" fmla="*/ 180 h 379"/>
                  <a:gd name="T62" fmla="*/ 120 w 576"/>
                  <a:gd name="T63" fmla="*/ 192 h 379"/>
                  <a:gd name="T64" fmla="*/ 144 w 576"/>
                  <a:gd name="T65" fmla="*/ 216 h 379"/>
                  <a:gd name="T66" fmla="*/ 150 w 576"/>
                  <a:gd name="T67" fmla="*/ 198 h 379"/>
                  <a:gd name="T68" fmla="*/ 126 w 576"/>
                  <a:gd name="T69" fmla="*/ 180 h 379"/>
                  <a:gd name="T70" fmla="*/ 102 w 576"/>
                  <a:gd name="T71" fmla="*/ 126 h 379"/>
                  <a:gd name="T72" fmla="*/ 60 w 576"/>
                  <a:gd name="T73" fmla="*/ 66 h 379"/>
                  <a:gd name="T74" fmla="*/ 48 w 576"/>
                  <a:gd name="T75" fmla="*/ 30 h 379"/>
                  <a:gd name="T76" fmla="*/ 78 w 576"/>
                  <a:gd name="T77" fmla="*/ 42 h 379"/>
                  <a:gd name="T78" fmla="*/ 108 w 576"/>
                  <a:gd name="T79" fmla="*/ 102 h 379"/>
                  <a:gd name="T80" fmla="*/ 120 w 576"/>
                  <a:gd name="T81" fmla="*/ 120 h 379"/>
                  <a:gd name="T82" fmla="*/ 150 w 576"/>
                  <a:gd name="T83" fmla="*/ 138 h 379"/>
                  <a:gd name="T84" fmla="*/ 150 w 576"/>
                  <a:gd name="T85" fmla="*/ 156 h 379"/>
                  <a:gd name="T86" fmla="*/ 174 w 576"/>
                  <a:gd name="T87" fmla="*/ 168 h 379"/>
                  <a:gd name="T88" fmla="*/ 186 w 576"/>
                  <a:gd name="T89" fmla="*/ 186 h 379"/>
                  <a:gd name="T90" fmla="*/ 216 w 576"/>
                  <a:gd name="T91" fmla="*/ 216 h 379"/>
                  <a:gd name="T92" fmla="*/ 222 w 576"/>
                  <a:gd name="T93" fmla="*/ 258 h 379"/>
                  <a:gd name="T94" fmla="*/ 222 w 576"/>
                  <a:gd name="T95" fmla="*/ 276 h 379"/>
                  <a:gd name="T96" fmla="*/ 300 w 576"/>
                  <a:gd name="T97" fmla="*/ 324 h 379"/>
                  <a:gd name="T98" fmla="*/ 336 w 576"/>
                  <a:gd name="T99" fmla="*/ 342 h 379"/>
                  <a:gd name="T100" fmla="*/ 402 w 576"/>
                  <a:gd name="T101" fmla="*/ 360 h 379"/>
                  <a:gd name="T102" fmla="*/ 420 w 576"/>
                  <a:gd name="T103" fmla="*/ 354 h 379"/>
                  <a:gd name="T104" fmla="*/ 438 w 576"/>
                  <a:gd name="T105" fmla="*/ 354 h 379"/>
                  <a:gd name="T106" fmla="*/ 468 w 576"/>
                  <a:gd name="T107" fmla="*/ 379 h 379"/>
                  <a:gd name="T108" fmla="*/ 474 w 576"/>
                  <a:gd name="T109" fmla="*/ 366 h 379"/>
                  <a:gd name="T110" fmla="*/ 486 w 576"/>
                  <a:gd name="T111" fmla="*/ 348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6"/>
                  <a:gd name="T169" fmla="*/ 0 h 379"/>
                  <a:gd name="T170" fmla="*/ 576 w 576"/>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4" name="Freeform 425">
                <a:extLst>
                  <a:ext uri="{FF2B5EF4-FFF2-40B4-BE49-F238E27FC236}">
                    <a16:creationId xmlns:a16="http://schemas.microsoft.com/office/drawing/2014/main" id="{51B67FE6-7A5E-15A5-03FE-DEC688E3FCE9}"/>
                  </a:ext>
                </a:extLst>
              </p:cNvPr>
              <p:cNvSpPr>
                <a:spLocks/>
              </p:cNvSpPr>
              <p:nvPr/>
            </p:nvSpPr>
            <p:spPr bwMode="auto">
              <a:xfrm rot="20747712">
                <a:off x="5825999" y="2090281"/>
                <a:ext cx="733425" cy="903287"/>
              </a:xfrm>
              <a:custGeom>
                <a:avLst/>
                <a:gdLst>
                  <a:gd name="T0" fmla="*/ 764 w 1125"/>
                  <a:gd name="T1" fmla="*/ 46 h 2047"/>
                  <a:gd name="T2" fmla="*/ 700 w 1125"/>
                  <a:gd name="T3" fmla="*/ 13 h 2047"/>
                  <a:gd name="T4" fmla="*/ 651 w 1125"/>
                  <a:gd name="T5" fmla="*/ 2 h 2047"/>
                  <a:gd name="T6" fmla="*/ 496 w 1125"/>
                  <a:gd name="T7" fmla="*/ 52 h 2047"/>
                  <a:gd name="T8" fmla="*/ 452 w 1125"/>
                  <a:gd name="T9" fmla="*/ 110 h 2047"/>
                  <a:gd name="T10" fmla="*/ 334 w 1125"/>
                  <a:gd name="T11" fmla="*/ 112 h 2047"/>
                  <a:gd name="T12" fmla="*/ 241 w 1125"/>
                  <a:gd name="T13" fmla="*/ 182 h 2047"/>
                  <a:gd name="T14" fmla="*/ 160 w 1125"/>
                  <a:gd name="T15" fmla="*/ 289 h 2047"/>
                  <a:gd name="T16" fmla="*/ 44 w 1125"/>
                  <a:gd name="T17" fmla="*/ 319 h 2047"/>
                  <a:gd name="T18" fmla="*/ 17 w 1125"/>
                  <a:gd name="T19" fmla="*/ 402 h 2047"/>
                  <a:gd name="T20" fmla="*/ 2 w 1125"/>
                  <a:gd name="T21" fmla="*/ 482 h 2047"/>
                  <a:gd name="T22" fmla="*/ 59 w 1125"/>
                  <a:gd name="T23" fmla="*/ 568 h 2047"/>
                  <a:gd name="T24" fmla="*/ 169 w 1125"/>
                  <a:gd name="T25" fmla="*/ 621 h 2047"/>
                  <a:gd name="T26" fmla="*/ 203 w 1125"/>
                  <a:gd name="T27" fmla="*/ 785 h 2047"/>
                  <a:gd name="T28" fmla="*/ 181 w 1125"/>
                  <a:gd name="T29" fmla="*/ 986 h 2047"/>
                  <a:gd name="T30" fmla="*/ 218 w 1125"/>
                  <a:gd name="T31" fmla="*/ 1042 h 2047"/>
                  <a:gd name="T32" fmla="*/ 183 w 1125"/>
                  <a:gd name="T33" fmla="*/ 1075 h 2047"/>
                  <a:gd name="T34" fmla="*/ 206 w 1125"/>
                  <a:gd name="T35" fmla="*/ 1111 h 2047"/>
                  <a:gd name="T36" fmla="*/ 154 w 1125"/>
                  <a:gd name="T37" fmla="*/ 1135 h 2047"/>
                  <a:gd name="T38" fmla="*/ 219 w 1125"/>
                  <a:gd name="T39" fmla="*/ 1201 h 2047"/>
                  <a:gd name="T40" fmla="*/ 258 w 1125"/>
                  <a:gd name="T41" fmla="*/ 1158 h 2047"/>
                  <a:gd name="T42" fmla="*/ 252 w 1125"/>
                  <a:gd name="T43" fmla="*/ 1261 h 2047"/>
                  <a:gd name="T44" fmla="*/ 184 w 1125"/>
                  <a:gd name="T45" fmla="*/ 1302 h 2047"/>
                  <a:gd name="T46" fmla="*/ 142 w 1125"/>
                  <a:gd name="T47" fmla="*/ 1483 h 2047"/>
                  <a:gd name="T48" fmla="*/ 180 w 1125"/>
                  <a:gd name="T49" fmla="*/ 1606 h 2047"/>
                  <a:gd name="T50" fmla="*/ 200 w 1125"/>
                  <a:gd name="T51" fmla="*/ 1754 h 2047"/>
                  <a:gd name="T52" fmla="*/ 270 w 1125"/>
                  <a:gd name="T53" fmla="*/ 1897 h 2047"/>
                  <a:gd name="T54" fmla="*/ 370 w 1125"/>
                  <a:gd name="T55" fmla="*/ 1959 h 2047"/>
                  <a:gd name="T56" fmla="*/ 401 w 1125"/>
                  <a:gd name="T57" fmla="*/ 2022 h 2047"/>
                  <a:gd name="T58" fmla="*/ 460 w 1125"/>
                  <a:gd name="T59" fmla="*/ 2047 h 2047"/>
                  <a:gd name="T60" fmla="*/ 512 w 1125"/>
                  <a:gd name="T61" fmla="*/ 1998 h 2047"/>
                  <a:gd name="T62" fmla="*/ 539 w 1125"/>
                  <a:gd name="T63" fmla="*/ 1891 h 2047"/>
                  <a:gd name="T64" fmla="*/ 570 w 1125"/>
                  <a:gd name="T65" fmla="*/ 1779 h 2047"/>
                  <a:gd name="T66" fmla="*/ 622 w 1125"/>
                  <a:gd name="T67" fmla="*/ 1629 h 2047"/>
                  <a:gd name="T68" fmla="*/ 718 w 1125"/>
                  <a:gd name="T69" fmla="*/ 1524 h 2047"/>
                  <a:gd name="T70" fmla="*/ 831 w 1125"/>
                  <a:gd name="T71" fmla="*/ 1436 h 2047"/>
                  <a:gd name="T72" fmla="*/ 893 w 1125"/>
                  <a:gd name="T73" fmla="*/ 1316 h 2047"/>
                  <a:gd name="T74" fmla="*/ 974 w 1125"/>
                  <a:gd name="T75" fmla="*/ 1265 h 2047"/>
                  <a:gd name="T76" fmla="*/ 1092 w 1125"/>
                  <a:gd name="T77" fmla="*/ 1158 h 2047"/>
                  <a:gd name="T78" fmla="*/ 1088 w 1125"/>
                  <a:gd name="T79" fmla="*/ 1080 h 2047"/>
                  <a:gd name="T80" fmla="*/ 983 w 1125"/>
                  <a:gd name="T81" fmla="*/ 1102 h 2047"/>
                  <a:gd name="T82" fmla="*/ 958 w 1125"/>
                  <a:gd name="T83" fmla="*/ 1038 h 2047"/>
                  <a:gd name="T84" fmla="*/ 1058 w 1125"/>
                  <a:gd name="T85" fmla="*/ 1028 h 2047"/>
                  <a:gd name="T86" fmla="*/ 1123 w 1125"/>
                  <a:gd name="T87" fmla="*/ 1019 h 2047"/>
                  <a:gd name="T88" fmla="*/ 1085 w 1125"/>
                  <a:gd name="T89" fmla="*/ 937 h 2047"/>
                  <a:gd name="T90" fmla="*/ 1003 w 1125"/>
                  <a:gd name="T91" fmla="*/ 908 h 2047"/>
                  <a:gd name="T92" fmla="*/ 1042 w 1125"/>
                  <a:gd name="T93" fmla="*/ 896 h 2047"/>
                  <a:gd name="T94" fmla="*/ 1021 w 1125"/>
                  <a:gd name="T95" fmla="*/ 838 h 2047"/>
                  <a:gd name="T96" fmla="*/ 1043 w 1125"/>
                  <a:gd name="T97" fmla="*/ 801 h 2047"/>
                  <a:gd name="T98" fmla="*/ 1062 w 1125"/>
                  <a:gd name="T99" fmla="*/ 725 h 2047"/>
                  <a:gd name="T100" fmla="*/ 1064 w 1125"/>
                  <a:gd name="T101" fmla="*/ 663 h 2047"/>
                  <a:gd name="T102" fmla="*/ 1052 w 1125"/>
                  <a:gd name="T103" fmla="*/ 610 h 2047"/>
                  <a:gd name="T104" fmla="*/ 974 w 1125"/>
                  <a:gd name="T105" fmla="*/ 535 h 2047"/>
                  <a:gd name="T106" fmla="*/ 1006 w 1125"/>
                  <a:gd name="T107" fmla="*/ 468 h 2047"/>
                  <a:gd name="T108" fmla="*/ 958 w 1125"/>
                  <a:gd name="T109" fmla="*/ 436 h 2047"/>
                  <a:gd name="T110" fmla="*/ 912 w 1125"/>
                  <a:gd name="T111" fmla="*/ 328 h 2047"/>
                  <a:gd name="T112" fmla="*/ 924 w 1125"/>
                  <a:gd name="T113" fmla="*/ 146 h 2047"/>
                  <a:gd name="T114" fmla="*/ 917 w 1125"/>
                  <a:gd name="T115" fmla="*/ 60 h 2047"/>
                  <a:gd name="T116" fmla="*/ 863 w 1125"/>
                  <a:gd name="T117" fmla="*/ 84 h 2047"/>
                  <a:gd name="T118" fmla="*/ 821 w 1125"/>
                  <a:gd name="T119" fmla="*/ 143 h 2047"/>
                  <a:gd name="T120" fmla="*/ 795 w 1125"/>
                  <a:gd name="T121" fmla="*/ 110 h 2047"/>
                  <a:gd name="T122" fmla="*/ 750 w 1125"/>
                  <a:gd name="T123" fmla="*/ 151 h 2047"/>
                  <a:gd name="T124" fmla="*/ 718 w 1125"/>
                  <a:gd name="T125" fmla="*/ 105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5"/>
                  <a:gd name="T190" fmla="*/ 0 h 2047"/>
                  <a:gd name="T191" fmla="*/ 1125 w 1125"/>
                  <a:gd name="T192" fmla="*/ 2047 h 20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5" name="Freeform 444">
                <a:extLst>
                  <a:ext uri="{FF2B5EF4-FFF2-40B4-BE49-F238E27FC236}">
                    <a16:creationId xmlns:a16="http://schemas.microsoft.com/office/drawing/2014/main" id="{E7212F2F-4EA3-3EE6-171A-9888B35FD0C8}"/>
                  </a:ext>
                </a:extLst>
              </p:cNvPr>
              <p:cNvSpPr>
                <a:spLocks/>
              </p:cNvSpPr>
              <p:nvPr/>
            </p:nvSpPr>
            <p:spPr bwMode="auto">
              <a:xfrm>
                <a:off x="5775199" y="5490706"/>
                <a:ext cx="366713" cy="1023937"/>
              </a:xfrm>
              <a:custGeom>
                <a:avLst/>
                <a:gdLst>
                  <a:gd name="T0" fmla="*/ 54 w 146"/>
                  <a:gd name="T1" fmla="*/ 7 h 367"/>
                  <a:gd name="T2" fmla="*/ 68 w 146"/>
                  <a:gd name="T3" fmla="*/ 0 h 367"/>
                  <a:gd name="T4" fmla="*/ 77 w 146"/>
                  <a:gd name="T5" fmla="*/ 16 h 367"/>
                  <a:gd name="T6" fmla="*/ 107 w 146"/>
                  <a:gd name="T7" fmla="*/ 31 h 367"/>
                  <a:gd name="T8" fmla="*/ 110 w 146"/>
                  <a:gd name="T9" fmla="*/ 48 h 367"/>
                  <a:gd name="T10" fmla="*/ 116 w 146"/>
                  <a:gd name="T11" fmla="*/ 57 h 367"/>
                  <a:gd name="T12" fmla="*/ 146 w 146"/>
                  <a:gd name="T13" fmla="*/ 43 h 367"/>
                  <a:gd name="T14" fmla="*/ 140 w 146"/>
                  <a:gd name="T15" fmla="*/ 64 h 367"/>
                  <a:gd name="T16" fmla="*/ 114 w 146"/>
                  <a:gd name="T17" fmla="*/ 85 h 367"/>
                  <a:gd name="T18" fmla="*/ 107 w 146"/>
                  <a:gd name="T19" fmla="*/ 99 h 367"/>
                  <a:gd name="T20" fmla="*/ 110 w 146"/>
                  <a:gd name="T21" fmla="*/ 121 h 367"/>
                  <a:gd name="T22" fmla="*/ 117 w 146"/>
                  <a:gd name="T23" fmla="*/ 129 h 367"/>
                  <a:gd name="T24" fmla="*/ 105 w 146"/>
                  <a:gd name="T25" fmla="*/ 129 h 367"/>
                  <a:gd name="T26" fmla="*/ 125 w 146"/>
                  <a:gd name="T27" fmla="*/ 141 h 367"/>
                  <a:gd name="T28" fmla="*/ 122 w 146"/>
                  <a:gd name="T29" fmla="*/ 162 h 367"/>
                  <a:gd name="T30" fmla="*/ 111 w 146"/>
                  <a:gd name="T31" fmla="*/ 169 h 367"/>
                  <a:gd name="T32" fmla="*/ 84 w 146"/>
                  <a:gd name="T33" fmla="*/ 178 h 367"/>
                  <a:gd name="T34" fmla="*/ 69 w 146"/>
                  <a:gd name="T35" fmla="*/ 202 h 367"/>
                  <a:gd name="T36" fmla="*/ 56 w 146"/>
                  <a:gd name="T37" fmla="*/ 207 h 367"/>
                  <a:gd name="T38" fmla="*/ 62 w 146"/>
                  <a:gd name="T39" fmla="*/ 216 h 367"/>
                  <a:gd name="T40" fmla="*/ 53 w 146"/>
                  <a:gd name="T41" fmla="*/ 238 h 367"/>
                  <a:gd name="T42" fmla="*/ 33 w 146"/>
                  <a:gd name="T43" fmla="*/ 261 h 367"/>
                  <a:gd name="T44" fmla="*/ 35 w 146"/>
                  <a:gd name="T45" fmla="*/ 274 h 367"/>
                  <a:gd name="T46" fmla="*/ 42 w 146"/>
                  <a:gd name="T47" fmla="*/ 282 h 367"/>
                  <a:gd name="T48" fmla="*/ 38 w 146"/>
                  <a:gd name="T49" fmla="*/ 300 h 367"/>
                  <a:gd name="T50" fmla="*/ 26 w 146"/>
                  <a:gd name="T51" fmla="*/ 318 h 367"/>
                  <a:gd name="T52" fmla="*/ 14 w 146"/>
                  <a:gd name="T53" fmla="*/ 336 h 367"/>
                  <a:gd name="T54" fmla="*/ 29 w 146"/>
                  <a:gd name="T55" fmla="*/ 367 h 367"/>
                  <a:gd name="T56" fmla="*/ 7 w 146"/>
                  <a:gd name="T57" fmla="*/ 345 h 367"/>
                  <a:gd name="T58" fmla="*/ 1 w 146"/>
                  <a:gd name="T59" fmla="*/ 338 h 367"/>
                  <a:gd name="T60" fmla="*/ 0 w 146"/>
                  <a:gd name="T61" fmla="*/ 306 h 367"/>
                  <a:gd name="T62" fmla="*/ 24 w 146"/>
                  <a:gd name="T63" fmla="*/ 154 h 367"/>
                  <a:gd name="T64" fmla="*/ 12 w 146"/>
                  <a:gd name="T65" fmla="*/ 224 h 367"/>
                  <a:gd name="T66" fmla="*/ 35 w 146"/>
                  <a:gd name="T67" fmla="*/ 87 h 367"/>
                  <a:gd name="T68" fmla="*/ 47 w 146"/>
                  <a:gd name="T69" fmla="*/ 52 h 367"/>
                  <a:gd name="T70" fmla="*/ 57 w 146"/>
                  <a:gd name="T71" fmla="*/ 33 h 367"/>
                  <a:gd name="T72" fmla="*/ 54 w 146"/>
                  <a:gd name="T73" fmla="*/ 7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6"/>
                  <a:gd name="T112" fmla="*/ 0 h 367"/>
                  <a:gd name="T113" fmla="*/ 146 w 146"/>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6" h="367">
                    <a:moveTo>
                      <a:pt x="54" y="7"/>
                    </a:moveTo>
                    <a:lnTo>
                      <a:pt x="68" y="0"/>
                    </a:lnTo>
                    <a:lnTo>
                      <a:pt x="77" y="16"/>
                    </a:lnTo>
                    <a:lnTo>
                      <a:pt x="107" y="31"/>
                    </a:lnTo>
                    <a:lnTo>
                      <a:pt x="110" y="48"/>
                    </a:lnTo>
                    <a:lnTo>
                      <a:pt x="116" y="57"/>
                    </a:lnTo>
                    <a:lnTo>
                      <a:pt x="146" y="43"/>
                    </a:lnTo>
                    <a:lnTo>
                      <a:pt x="140" y="64"/>
                    </a:lnTo>
                    <a:lnTo>
                      <a:pt x="114" y="85"/>
                    </a:lnTo>
                    <a:lnTo>
                      <a:pt x="107" y="99"/>
                    </a:lnTo>
                    <a:lnTo>
                      <a:pt x="110" y="121"/>
                    </a:lnTo>
                    <a:lnTo>
                      <a:pt x="117" y="129"/>
                    </a:lnTo>
                    <a:lnTo>
                      <a:pt x="105" y="129"/>
                    </a:lnTo>
                    <a:lnTo>
                      <a:pt x="125" y="141"/>
                    </a:lnTo>
                    <a:lnTo>
                      <a:pt x="122" y="162"/>
                    </a:lnTo>
                    <a:lnTo>
                      <a:pt x="111" y="169"/>
                    </a:lnTo>
                    <a:lnTo>
                      <a:pt x="84" y="178"/>
                    </a:lnTo>
                    <a:lnTo>
                      <a:pt x="69" y="202"/>
                    </a:lnTo>
                    <a:lnTo>
                      <a:pt x="56" y="207"/>
                    </a:lnTo>
                    <a:lnTo>
                      <a:pt x="62" y="216"/>
                    </a:lnTo>
                    <a:lnTo>
                      <a:pt x="53" y="238"/>
                    </a:lnTo>
                    <a:lnTo>
                      <a:pt x="33" y="261"/>
                    </a:lnTo>
                    <a:lnTo>
                      <a:pt x="35" y="274"/>
                    </a:lnTo>
                    <a:lnTo>
                      <a:pt x="42" y="282"/>
                    </a:lnTo>
                    <a:lnTo>
                      <a:pt x="38" y="300"/>
                    </a:lnTo>
                    <a:lnTo>
                      <a:pt x="26" y="318"/>
                    </a:lnTo>
                    <a:lnTo>
                      <a:pt x="14" y="336"/>
                    </a:lnTo>
                    <a:lnTo>
                      <a:pt x="29" y="367"/>
                    </a:lnTo>
                    <a:lnTo>
                      <a:pt x="7" y="345"/>
                    </a:lnTo>
                    <a:lnTo>
                      <a:pt x="1" y="338"/>
                    </a:lnTo>
                    <a:lnTo>
                      <a:pt x="0" y="306"/>
                    </a:lnTo>
                    <a:lnTo>
                      <a:pt x="24" y="154"/>
                    </a:lnTo>
                    <a:lnTo>
                      <a:pt x="12" y="224"/>
                    </a:lnTo>
                    <a:lnTo>
                      <a:pt x="35" y="87"/>
                    </a:lnTo>
                    <a:lnTo>
                      <a:pt x="47" y="52"/>
                    </a:lnTo>
                    <a:lnTo>
                      <a:pt x="57" y="33"/>
                    </a:lnTo>
                    <a:lnTo>
                      <a:pt x="54" y="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6" name="Freeform 445">
                <a:extLst>
                  <a:ext uri="{FF2B5EF4-FFF2-40B4-BE49-F238E27FC236}">
                    <a16:creationId xmlns:a16="http://schemas.microsoft.com/office/drawing/2014/main" id="{82D5825D-9505-5814-ADCB-A6B427608974}"/>
                  </a:ext>
                </a:extLst>
              </p:cNvPr>
              <p:cNvSpPr>
                <a:spLocks/>
              </p:cNvSpPr>
              <p:nvPr/>
            </p:nvSpPr>
            <p:spPr bwMode="auto">
              <a:xfrm>
                <a:off x="5878387" y="4522331"/>
                <a:ext cx="33337" cy="20637"/>
              </a:xfrm>
              <a:custGeom>
                <a:avLst/>
                <a:gdLst>
                  <a:gd name="T0" fmla="*/ 2 w 23"/>
                  <a:gd name="T1" fmla="*/ 0 h 18"/>
                  <a:gd name="T2" fmla="*/ 23 w 23"/>
                  <a:gd name="T3" fmla="*/ 1 h 18"/>
                  <a:gd name="T4" fmla="*/ 21 w 23"/>
                  <a:gd name="T5" fmla="*/ 18 h 18"/>
                  <a:gd name="T6" fmla="*/ 0 w 23"/>
                  <a:gd name="T7" fmla="*/ 13 h 18"/>
                  <a:gd name="T8" fmla="*/ 2 w 23"/>
                  <a:gd name="T9" fmla="*/ 0 h 18"/>
                  <a:gd name="T10" fmla="*/ 0 60000 65536"/>
                  <a:gd name="T11" fmla="*/ 0 60000 65536"/>
                  <a:gd name="T12" fmla="*/ 0 60000 65536"/>
                  <a:gd name="T13" fmla="*/ 0 60000 65536"/>
                  <a:gd name="T14" fmla="*/ 0 60000 65536"/>
                  <a:gd name="T15" fmla="*/ 0 w 23"/>
                  <a:gd name="T16" fmla="*/ 0 h 18"/>
                  <a:gd name="T17" fmla="*/ 23 w 23"/>
                  <a:gd name="T18" fmla="*/ 18 h 18"/>
                </a:gdLst>
                <a:ahLst/>
                <a:cxnLst>
                  <a:cxn ang="T10">
                    <a:pos x="T0" y="T1"/>
                  </a:cxn>
                  <a:cxn ang="T11">
                    <a:pos x="T2" y="T3"/>
                  </a:cxn>
                  <a:cxn ang="T12">
                    <a:pos x="T4" y="T5"/>
                  </a:cxn>
                  <a:cxn ang="T13">
                    <a:pos x="T6" y="T7"/>
                  </a:cxn>
                  <a:cxn ang="T14">
                    <a:pos x="T8" y="T9"/>
                  </a:cxn>
                </a:cxnLst>
                <a:rect l="T15" t="T16" r="T17" b="T18"/>
                <a:pathLst>
                  <a:path w="23" h="18">
                    <a:moveTo>
                      <a:pt x="2" y="0"/>
                    </a:moveTo>
                    <a:lnTo>
                      <a:pt x="23" y="1"/>
                    </a:lnTo>
                    <a:lnTo>
                      <a:pt x="21" y="18"/>
                    </a:lnTo>
                    <a:lnTo>
                      <a:pt x="0" y="13"/>
                    </a:lnTo>
                    <a:lnTo>
                      <a:pt x="2"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7" name="Freeform 448">
                <a:extLst>
                  <a:ext uri="{FF2B5EF4-FFF2-40B4-BE49-F238E27FC236}">
                    <a16:creationId xmlns:a16="http://schemas.microsoft.com/office/drawing/2014/main" id="{0C3472C4-0043-A97F-E49F-D8E750F11B03}"/>
                  </a:ext>
                </a:extLst>
              </p:cNvPr>
              <p:cNvSpPr>
                <a:spLocks/>
              </p:cNvSpPr>
              <p:nvPr/>
            </p:nvSpPr>
            <p:spPr bwMode="auto">
              <a:xfrm>
                <a:off x="9715374" y="4765218"/>
                <a:ext cx="104775" cy="133350"/>
              </a:xfrm>
              <a:custGeom>
                <a:avLst/>
                <a:gdLst>
                  <a:gd name="T0" fmla="*/ 0 w 675"/>
                  <a:gd name="T1" fmla="*/ 41 h 773"/>
                  <a:gd name="T2" fmla="*/ 75 w 675"/>
                  <a:gd name="T3" fmla="*/ 339 h 773"/>
                  <a:gd name="T4" fmla="*/ 273 w 675"/>
                  <a:gd name="T5" fmla="*/ 579 h 773"/>
                  <a:gd name="T6" fmla="*/ 605 w 675"/>
                  <a:gd name="T7" fmla="*/ 769 h 773"/>
                  <a:gd name="T8" fmla="*/ 675 w 675"/>
                  <a:gd name="T9" fmla="*/ 773 h 773"/>
                  <a:gd name="T10" fmla="*/ 563 w 675"/>
                  <a:gd name="T11" fmla="*/ 583 h 773"/>
                  <a:gd name="T12" fmla="*/ 493 w 675"/>
                  <a:gd name="T13" fmla="*/ 521 h 773"/>
                  <a:gd name="T14" fmla="*/ 493 w 675"/>
                  <a:gd name="T15" fmla="*/ 269 h 773"/>
                  <a:gd name="T16" fmla="*/ 323 w 675"/>
                  <a:gd name="T17" fmla="*/ 78 h 773"/>
                  <a:gd name="T18" fmla="*/ 286 w 675"/>
                  <a:gd name="T19" fmla="*/ 58 h 773"/>
                  <a:gd name="T20" fmla="*/ 253 w 675"/>
                  <a:gd name="T21" fmla="*/ 111 h 773"/>
                  <a:gd name="T22" fmla="*/ 141 w 675"/>
                  <a:gd name="T23" fmla="*/ 128 h 773"/>
                  <a:gd name="T24" fmla="*/ 145 w 675"/>
                  <a:gd name="T25" fmla="*/ 70 h 773"/>
                  <a:gd name="T26" fmla="*/ 17 w 675"/>
                  <a:gd name="T27" fmla="*/ 0 h 773"/>
                  <a:gd name="T28" fmla="*/ 0 w 675"/>
                  <a:gd name="T29" fmla="*/ 41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5"/>
                  <a:gd name="T46" fmla="*/ 0 h 773"/>
                  <a:gd name="T47" fmla="*/ 675 w 675"/>
                  <a:gd name="T48" fmla="*/ 773 h 7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8" name="Freeform 451">
                <a:extLst>
                  <a:ext uri="{FF2B5EF4-FFF2-40B4-BE49-F238E27FC236}">
                    <a16:creationId xmlns:a16="http://schemas.microsoft.com/office/drawing/2014/main" id="{8886BB3E-DD77-3244-EBAA-139D214244BF}"/>
                  </a:ext>
                </a:extLst>
              </p:cNvPr>
              <p:cNvSpPr>
                <a:spLocks/>
              </p:cNvSpPr>
              <p:nvPr/>
            </p:nvSpPr>
            <p:spPr bwMode="auto">
              <a:xfrm>
                <a:off x="10434512" y="4885868"/>
                <a:ext cx="195262" cy="188913"/>
              </a:xfrm>
              <a:custGeom>
                <a:avLst/>
                <a:gdLst>
                  <a:gd name="T0" fmla="*/ 410 w 575"/>
                  <a:gd name="T1" fmla="*/ 71 h 488"/>
                  <a:gd name="T2" fmla="*/ 321 w 575"/>
                  <a:gd name="T3" fmla="*/ 142 h 488"/>
                  <a:gd name="T4" fmla="*/ 233 w 575"/>
                  <a:gd name="T5" fmla="*/ 142 h 488"/>
                  <a:gd name="T6" fmla="*/ 178 w 575"/>
                  <a:gd name="T7" fmla="*/ 71 h 488"/>
                  <a:gd name="T8" fmla="*/ 107 w 575"/>
                  <a:gd name="T9" fmla="*/ 0 h 488"/>
                  <a:gd name="T10" fmla="*/ 36 w 575"/>
                  <a:gd name="T11" fmla="*/ 19 h 488"/>
                  <a:gd name="T12" fmla="*/ 0 w 575"/>
                  <a:gd name="T13" fmla="*/ 90 h 488"/>
                  <a:gd name="T14" fmla="*/ 72 w 575"/>
                  <a:gd name="T15" fmla="*/ 124 h 488"/>
                  <a:gd name="T16" fmla="*/ 89 w 575"/>
                  <a:gd name="T17" fmla="*/ 159 h 488"/>
                  <a:gd name="T18" fmla="*/ 107 w 575"/>
                  <a:gd name="T19" fmla="*/ 213 h 488"/>
                  <a:gd name="T20" fmla="*/ 160 w 575"/>
                  <a:gd name="T21" fmla="*/ 213 h 488"/>
                  <a:gd name="T22" fmla="*/ 197 w 575"/>
                  <a:gd name="T23" fmla="*/ 230 h 488"/>
                  <a:gd name="T24" fmla="*/ 321 w 575"/>
                  <a:gd name="T25" fmla="*/ 283 h 488"/>
                  <a:gd name="T26" fmla="*/ 446 w 575"/>
                  <a:gd name="T27" fmla="*/ 353 h 488"/>
                  <a:gd name="T28" fmla="*/ 465 w 575"/>
                  <a:gd name="T29" fmla="*/ 389 h 488"/>
                  <a:gd name="T30" fmla="*/ 393 w 575"/>
                  <a:gd name="T31" fmla="*/ 424 h 488"/>
                  <a:gd name="T32" fmla="*/ 465 w 575"/>
                  <a:gd name="T33" fmla="*/ 442 h 488"/>
                  <a:gd name="T34" fmla="*/ 518 w 575"/>
                  <a:gd name="T35" fmla="*/ 459 h 488"/>
                  <a:gd name="T36" fmla="*/ 575 w 575"/>
                  <a:gd name="T37" fmla="*/ 488 h 488"/>
                  <a:gd name="T38" fmla="*/ 575 w 575"/>
                  <a:gd name="T39" fmla="*/ 122 h 488"/>
                  <a:gd name="T40" fmla="*/ 410 w 575"/>
                  <a:gd name="T41" fmla="*/ 71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5"/>
                  <a:gd name="T64" fmla="*/ 0 h 488"/>
                  <a:gd name="T65" fmla="*/ 575 w 575"/>
                  <a:gd name="T66" fmla="*/ 488 h 4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9" name="Freeform 452">
                <a:extLst>
                  <a:ext uri="{FF2B5EF4-FFF2-40B4-BE49-F238E27FC236}">
                    <a16:creationId xmlns:a16="http://schemas.microsoft.com/office/drawing/2014/main" id="{575E509E-A576-B359-ED3C-B60DE049DACA}"/>
                  </a:ext>
                </a:extLst>
              </p:cNvPr>
              <p:cNvSpPr>
                <a:spLocks/>
              </p:cNvSpPr>
              <p:nvPr/>
            </p:nvSpPr>
            <p:spPr bwMode="auto">
              <a:xfrm>
                <a:off x="10629774" y="4930318"/>
                <a:ext cx="157163" cy="171450"/>
              </a:xfrm>
              <a:custGeom>
                <a:avLst/>
                <a:gdLst>
                  <a:gd name="T0" fmla="*/ 353 w 460"/>
                  <a:gd name="T1" fmla="*/ 302 h 443"/>
                  <a:gd name="T2" fmla="*/ 336 w 460"/>
                  <a:gd name="T3" fmla="*/ 249 h 443"/>
                  <a:gd name="T4" fmla="*/ 372 w 460"/>
                  <a:gd name="T5" fmla="*/ 214 h 443"/>
                  <a:gd name="T6" fmla="*/ 283 w 460"/>
                  <a:gd name="T7" fmla="*/ 161 h 443"/>
                  <a:gd name="T8" fmla="*/ 247 w 460"/>
                  <a:gd name="T9" fmla="*/ 108 h 443"/>
                  <a:gd name="T10" fmla="*/ 122 w 460"/>
                  <a:gd name="T11" fmla="*/ 37 h 443"/>
                  <a:gd name="T12" fmla="*/ 0 w 460"/>
                  <a:gd name="T13" fmla="*/ 0 h 443"/>
                  <a:gd name="T14" fmla="*/ 0 w 460"/>
                  <a:gd name="T15" fmla="*/ 366 h 443"/>
                  <a:gd name="T16" fmla="*/ 14 w 460"/>
                  <a:gd name="T17" fmla="*/ 373 h 443"/>
                  <a:gd name="T18" fmla="*/ 67 w 460"/>
                  <a:gd name="T19" fmla="*/ 373 h 443"/>
                  <a:gd name="T20" fmla="*/ 122 w 460"/>
                  <a:gd name="T21" fmla="*/ 320 h 443"/>
                  <a:gd name="T22" fmla="*/ 211 w 460"/>
                  <a:gd name="T23" fmla="*/ 284 h 443"/>
                  <a:gd name="T24" fmla="*/ 264 w 460"/>
                  <a:gd name="T25" fmla="*/ 320 h 443"/>
                  <a:gd name="T26" fmla="*/ 389 w 460"/>
                  <a:gd name="T27" fmla="*/ 408 h 443"/>
                  <a:gd name="T28" fmla="*/ 460 w 460"/>
                  <a:gd name="T29" fmla="*/ 443 h 443"/>
                  <a:gd name="T30" fmla="*/ 460 w 460"/>
                  <a:gd name="T31" fmla="*/ 337 h 443"/>
                  <a:gd name="T32" fmla="*/ 353 w 460"/>
                  <a:gd name="T33" fmla="*/ 302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0"/>
                  <a:gd name="T52" fmla="*/ 0 h 443"/>
                  <a:gd name="T53" fmla="*/ 460 w 460"/>
                  <a:gd name="T54" fmla="*/ 443 h 4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0" name="Freeform 458">
                <a:extLst>
                  <a:ext uri="{FF2B5EF4-FFF2-40B4-BE49-F238E27FC236}">
                    <a16:creationId xmlns:a16="http://schemas.microsoft.com/office/drawing/2014/main" id="{4D3F810D-D070-BCFA-83E0-6FCAF786F19B}"/>
                  </a:ext>
                </a:extLst>
              </p:cNvPr>
              <p:cNvSpPr>
                <a:spLocks/>
              </p:cNvSpPr>
              <p:nvPr/>
            </p:nvSpPr>
            <p:spPr bwMode="auto">
              <a:xfrm>
                <a:off x="8137399" y="3982581"/>
                <a:ext cx="66675" cy="46037"/>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28"/>
                  <a:gd name="T47" fmla="*/ 46 w 46"/>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1" name="Freeform 507">
                <a:extLst>
                  <a:ext uri="{FF2B5EF4-FFF2-40B4-BE49-F238E27FC236}">
                    <a16:creationId xmlns:a16="http://schemas.microsoft.com/office/drawing/2014/main" id="{18C471A3-A16B-5EF1-F4C4-EE2D40D54471}"/>
                  </a:ext>
                </a:extLst>
              </p:cNvPr>
              <p:cNvSpPr>
                <a:spLocks/>
              </p:cNvSpPr>
              <p:nvPr/>
            </p:nvSpPr>
            <p:spPr bwMode="auto">
              <a:xfrm>
                <a:off x="9102599" y="3363456"/>
                <a:ext cx="1363663" cy="1057275"/>
              </a:xfrm>
              <a:custGeom>
                <a:avLst/>
                <a:gdLst>
                  <a:gd name="T0" fmla="*/ 840 w 950"/>
                  <a:gd name="T1" fmla="*/ 88 h 660"/>
                  <a:gd name="T2" fmla="*/ 732 w 950"/>
                  <a:gd name="T3" fmla="*/ 24 h 660"/>
                  <a:gd name="T4" fmla="*/ 668 w 950"/>
                  <a:gd name="T5" fmla="*/ 88 h 660"/>
                  <a:gd name="T6" fmla="*/ 668 w 950"/>
                  <a:gd name="T7" fmla="*/ 88 h 660"/>
                  <a:gd name="T8" fmla="*/ 670 w 950"/>
                  <a:gd name="T9" fmla="*/ 90 h 660"/>
                  <a:gd name="T10" fmla="*/ 672 w 950"/>
                  <a:gd name="T11" fmla="*/ 92 h 660"/>
                  <a:gd name="T12" fmla="*/ 676 w 950"/>
                  <a:gd name="T13" fmla="*/ 92 h 660"/>
                  <a:gd name="T14" fmla="*/ 676 w 950"/>
                  <a:gd name="T15" fmla="*/ 94 h 660"/>
                  <a:gd name="T16" fmla="*/ 678 w 950"/>
                  <a:gd name="T17" fmla="*/ 94 h 660"/>
                  <a:gd name="T18" fmla="*/ 678 w 950"/>
                  <a:gd name="T19" fmla="*/ 94 h 660"/>
                  <a:gd name="T20" fmla="*/ 676 w 950"/>
                  <a:gd name="T21" fmla="*/ 92 h 660"/>
                  <a:gd name="T22" fmla="*/ 674 w 950"/>
                  <a:gd name="T23" fmla="*/ 92 h 660"/>
                  <a:gd name="T24" fmla="*/ 672 w 950"/>
                  <a:gd name="T25" fmla="*/ 90 h 660"/>
                  <a:gd name="T26" fmla="*/ 668 w 950"/>
                  <a:gd name="T27" fmla="*/ 90 h 660"/>
                  <a:gd name="T28" fmla="*/ 668 w 950"/>
                  <a:gd name="T29" fmla="*/ 88 h 660"/>
                  <a:gd name="T30" fmla="*/ 658 w 950"/>
                  <a:gd name="T31" fmla="*/ 108 h 660"/>
                  <a:gd name="T32" fmla="*/ 712 w 950"/>
                  <a:gd name="T33" fmla="*/ 158 h 660"/>
                  <a:gd name="T34" fmla="*/ 598 w 950"/>
                  <a:gd name="T35" fmla="*/ 202 h 660"/>
                  <a:gd name="T36" fmla="*/ 480 w 950"/>
                  <a:gd name="T37" fmla="*/ 276 h 660"/>
                  <a:gd name="T38" fmla="*/ 326 w 950"/>
                  <a:gd name="T39" fmla="*/ 202 h 660"/>
                  <a:gd name="T40" fmla="*/ 226 w 950"/>
                  <a:gd name="T41" fmla="*/ 118 h 660"/>
                  <a:gd name="T42" fmla="*/ 222 w 950"/>
                  <a:gd name="T43" fmla="*/ 114 h 660"/>
                  <a:gd name="T44" fmla="*/ 220 w 950"/>
                  <a:gd name="T45" fmla="*/ 116 h 660"/>
                  <a:gd name="T46" fmla="*/ 218 w 950"/>
                  <a:gd name="T47" fmla="*/ 122 h 660"/>
                  <a:gd name="T48" fmla="*/ 218 w 950"/>
                  <a:gd name="T49" fmla="*/ 122 h 660"/>
                  <a:gd name="T50" fmla="*/ 218 w 950"/>
                  <a:gd name="T51" fmla="*/ 122 h 660"/>
                  <a:gd name="T52" fmla="*/ 222 w 950"/>
                  <a:gd name="T53" fmla="*/ 114 h 660"/>
                  <a:gd name="T54" fmla="*/ 218 w 950"/>
                  <a:gd name="T55" fmla="*/ 108 h 660"/>
                  <a:gd name="T56" fmla="*/ 208 w 950"/>
                  <a:gd name="T57" fmla="*/ 114 h 660"/>
                  <a:gd name="T58" fmla="*/ 142 w 950"/>
                  <a:gd name="T59" fmla="*/ 142 h 660"/>
                  <a:gd name="T60" fmla="*/ 88 w 950"/>
                  <a:gd name="T61" fmla="*/ 256 h 660"/>
                  <a:gd name="T62" fmla="*/ 4 w 950"/>
                  <a:gd name="T63" fmla="*/ 306 h 660"/>
                  <a:gd name="T64" fmla="*/ 14 w 950"/>
                  <a:gd name="T65" fmla="*/ 350 h 660"/>
                  <a:gd name="T66" fmla="*/ 30 w 950"/>
                  <a:gd name="T67" fmla="*/ 370 h 660"/>
                  <a:gd name="T68" fmla="*/ 94 w 950"/>
                  <a:gd name="T69" fmla="*/ 390 h 660"/>
                  <a:gd name="T70" fmla="*/ 84 w 950"/>
                  <a:gd name="T71" fmla="*/ 444 h 660"/>
                  <a:gd name="T72" fmla="*/ 108 w 950"/>
                  <a:gd name="T73" fmla="*/ 488 h 660"/>
                  <a:gd name="T74" fmla="*/ 148 w 950"/>
                  <a:gd name="T75" fmla="*/ 508 h 660"/>
                  <a:gd name="T76" fmla="*/ 218 w 950"/>
                  <a:gd name="T77" fmla="*/ 536 h 660"/>
                  <a:gd name="T78" fmla="*/ 262 w 950"/>
                  <a:gd name="T79" fmla="*/ 546 h 660"/>
                  <a:gd name="T80" fmla="*/ 316 w 950"/>
                  <a:gd name="T81" fmla="*/ 512 h 660"/>
                  <a:gd name="T82" fmla="*/ 370 w 950"/>
                  <a:gd name="T83" fmla="*/ 528 h 660"/>
                  <a:gd name="T84" fmla="*/ 376 w 950"/>
                  <a:gd name="T85" fmla="*/ 586 h 660"/>
                  <a:gd name="T86" fmla="*/ 400 w 950"/>
                  <a:gd name="T87" fmla="*/ 616 h 660"/>
                  <a:gd name="T88" fmla="*/ 420 w 950"/>
                  <a:gd name="T89" fmla="*/ 640 h 660"/>
                  <a:gd name="T90" fmla="*/ 500 w 950"/>
                  <a:gd name="T91" fmla="*/ 616 h 660"/>
                  <a:gd name="T92" fmla="*/ 534 w 950"/>
                  <a:gd name="T93" fmla="*/ 640 h 660"/>
                  <a:gd name="T94" fmla="*/ 608 w 950"/>
                  <a:gd name="T95" fmla="*/ 630 h 660"/>
                  <a:gd name="T96" fmla="*/ 632 w 950"/>
                  <a:gd name="T97" fmla="*/ 626 h 660"/>
                  <a:gd name="T98" fmla="*/ 702 w 950"/>
                  <a:gd name="T99" fmla="*/ 582 h 660"/>
                  <a:gd name="T100" fmla="*/ 742 w 950"/>
                  <a:gd name="T101" fmla="*/ 512 h 660"/>
                  <a:gd name="T102" fmla="*/ 742 w 950"/>
                  <a:gd name="T103" fmla="*/ 472 h 660"/>
                  <a:gd name="T104" fmla="*/ 716 w 950"/>
                  <a:gd name="T105" fmla="*/ 398 h 660"/>
                  <a:gd name="T106" fmla="*/ 752 w 950"/>
                  <a:gd name="T107" fmla="*/ 360 h 660"/>
                  <a:gd name="T108" fmla="*/ 702 w 950"/>
                  <a:gd name="T109" fmla="*/ 354 h 660"/>
                  <a:gd name="T110" fmla="*/ 706 w 950"/>
                  <a:gd name="T111" fmla="*/ 320 h 660"/>
                  <a:gd name="T112" fmla="*/ 756 w 950"/>
                  <a:gd name="T113" fmla="*/ 290 h 660"/>
                  <a:gd name="T114" fmla="*/ 762 w 950"/>
                  <a:gd name="T115" fmla="*/ 316 h 660"/>
                  <a:gd name="T116" fmla="*/ 818 w 950"/>
                  <a:gd name="T117" fmla="*/ 262 h 660"/>
                  <a:gd name="T118" fmla="*/ 890 w 950"/>
                  <a:gd name="T119" fmla="*/ 252 h 660"/>
                  <a:gd name="T120" fmla="*/ 950 w 950"/>
                  <a:gd name="T121" fmla="*/ 118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0"/>
                  <a:gd name="T184" fmla="*/ 0 h 660"/>
                  <a:gd name="T185" fmla="*/ 950 w 950"/>
                  <a:gd name="T186" fmla="*/ 660 h 6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2" name="Freeform 260">
                <a:extLst>
                  <a:ext uri="{FF2B5EF4-FFF2-40B4-BE49-F238E27FC236}">
                    <a16:creationId xmlns:a16="http://schemas.microsoft.com/office/drawing/2014/main" id="{C9D715B7-99B6-424F-6CCA-F8257EF6773C}"/>
                  </a:ext>
                </a:extLst>
              </p:cNvPr>
              <p:cNvSpPr>
                <a:spLocks/>
              </p:cNvSpPr>
              <p:nvPr/>
            </p:nvSpPr>
            <p:spPr bwMode="auto">
              <a:xfrm>
                <a:off x="9228012" y="4706481"/>
                <a:ext cx="52387" cy="66675"/>
              </a:xfrm>
              <a:custGeom>
                <a:avLst/>
                <a:gdLst>
                  <a:gd name="T0" fmla="*/ 6 w 42"/>
                  <a:gd name="T1" fmla="*/ 0 h 54"/>
                  <a:gd name="T2" fmla="*/ 0 w 42"/>
                  <a:gd name="T3" fmla="*/ 24 h 54"/>
                  <a:gd name="T4" fmla="*/ 6 w 42"/>
                  <a:gd name="T5" fmla="*/ 54 h 54"/>
                  <a:gd name="T6" fmla="*/ 30 w 42"/>
                  <a:gd name="T7" fmla="*/ 54 h 54"/>
                  <a:gd name="T8" fmla="*/ 42 w 42"/>
                  <a:gd name="T9" fmla="*/ 30 h 54"/>
                  <a:gd name="T10" fmla="*/ 6 w 42"/>
                  <a:gd name="T11" fmla="*/ 0 h 54"/>
                  <a:gd name="T12" fmla="*/ 0 60000 65536"/>
                  <a:gd name="T13" fmla="*/ 0 60000 65536"/>
                  <a:gd name="T14" fmla="*/ 0 60000 65536"/>
                  <a:gd name="T15" fmla="*/ 0 60000 65536"/>
                  <a:gd name="T16" fmla="*/ 0 60000 65536"/>
                  <a:gd name="T17" fmla="*/ 0 60000 65536"/>
                  <a:gd name="T18" fmla="*/ 0 w 42"/>
                  <a:gd name="T19" fmla="*/ 0 h 54"/>
                  <a:gd name="T20" fmla="*/ 42 w 42"/>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42" h="54">
                    <a:moveTo>
                      <a:pt x="6" y="0"/>
                    </a:moveTo>
                    <a:lnTo>
                      <a:pt x="0" y="24"/>
                    </a:lnTo>
                    <a:lnTo>
                      <a:pt x="6" y="54"/>
                    </a:lnTo>
                    <a:lnTo>
                      <a:pt x="30" y="54"/>
                    </a:lnTo>
                    <a:lnTo>
                      <a:pt x="42" y="30"/>
                    </a:lnTo>
                    <a:lnTo>
                      <a:pt x="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3" name="Freeform 261">
                <a:extLst>
                  <a:ext uri="{FF2B5EF4-FFF2-40B4-BE49-F238E27FC236}">
                    <a16:creationId xmlns:a16="http://schemas.microsoft.com/office/drawing/2014/main" id="{BFD4BE77-246F-F20A-A2B2-20CC378AC632}"/>
                  </a:ext>
                </a:extLst>
              </p:cNvPr>
              <p:cNvSpPr>
                <a:spLocks/>
              </p:cNvSpPr>
              <p:nvPr/>
            </p:nvSpPr>
            <p:spPr bwMode="auto">
              <a:xfrm>
                <a:off x="9883649" y="4420731"/>
                <a:ext cx="49213" cy="53975"/>
              </a:xfrm>
              <a:custGeom>
                <a:avLst/>
                <a:gdLst>
                  <a:gd name="T0" fmla="*/ 0 w 42"/>
                  <a:gd name="T1" fmla="*/ 30 h 42"/>
                  <a:gd name="T2" fmla="*/ 12 w 42"/>
                  <a:gd name="T3" fmla="*/ 12 h 42"/>
                  <a:gd name="T4" fmla="*/ 30 w 42"/>
                  <a:gd name="T5" fmla="*/ 0 h 42"/>
                  <a:gd name="T6" fmla="*/ 42 w 42"/>
                  <a:gd name="T7" fmla="*/ 12 h 42"/>
                  <a:gd name="T8" fmla="*/ 30 w 42"/>
                  <a:gd name="T9" fmla="*/ 30 h 42"/>
                  <a:gd name="T10" fmla="*/ 12 w 42"/>
                  <a:gd name="T11" fmla="*/ 42 h 42"/>
                  <a:gd name="T12" fmla="*/ 0 w 42"/>
                  <a:gd name="T13" fmla="*/ 30 h 42"/>
                  <a:gd name="T14" fmla="*/ 0 60000 65536"/>
                  <a:gd name="T15" fmla="*/ 0 60000 65536"/>
                  <a:gd name="T16" fmla="*/ 0 60000 65536"/>
                  <a:gd name="T17" fmla="*/ 0 60000 65536"/>
                  <a:gd name="T18" fmla="*/ 0 60000 65536"/>
                  <a:gd name="T19" fmla="*/ 0 60000 65536"/>
                  <a:gd name="T20" fmla="*/ 0 60000 65536"/>
                  <a:gd name="T21" fmla="*/ 0 w 42"/>
                  <a:gd name="T22" fmla="*/ 0 h 42"/>
                  <a:gd name="T23" fmla="*/ 42 w 4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2">
                    <a:moveTo>
                      <a:pt x="0" y="30"/>
                    </a:moveTo>
                    <a:lnTo>
                      <a:pt x="12" y="12"/>
                    </a:lnTo>
                    <a:lnTo>
                      <a:pt x="30" y="0"/>
                    </a:lnTo>
                    <a:lnTo>
                      <a:pt x="42" y="12"/>
                    </a:lnTo>
                    <a:lnTo>
                      <a:pt x="30" y="30"/>
                    </a:lnTo>
                    <a:lnTo>
                      <a:pt x="12" y="42"/>
                    </a:lnTo>
                    <a:lnTo>
                      <a:pt x="0" y="3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4" name="Freeform 262">
                <a:extLst>
                  <a:ext uri="{FF2B5EF4-FFF2-40B4-BE49-F238E27FC236}">
                    <a16:creationId xmlns:a16="http://schemas.microsoft.com/office/drawing/2014/main" id="{8509B799-3E28-F50F-5770-E63826475486}"/>
                  </a:ext>
                </a:extLst>
              </p:cNvPr>
              <p:cNvSpPr>
                <a:spLocks/>
              </p:cNvSpPr>
              <p:nvPr/>
            </p:nvSpPr>
            <p:spPr bwMode="auto">
              <a:xfrm>
                <a:off x="10145587" y="4287381"/>
                <a:ext cx="30162" cy="93662"/>
              </a:xfrm>
              <a:custGeom>
                <a:avLst/>
                <a:gdLst>
                  <a:gd name="T0" fmla="*/ 0 w 24"/>
                  <a:gd name="T1" fmla="*/ 42 h 72"/>
                  <a:gd name="T2" fmla="*/ 0 w 24"/>
                  <a:gd name="T3" fmla="*/ 18 h 72"/>
                  <a:gd name="T4" fmla="*/ 24 w 24"/>
                  <a:gd name="T5" fmla="*/ 0 h 72"/>
                  <a:gd name="T6" fmla="*/ 24 w 24"/>
                  <a:gd name="T7" fmla="*/ 24 h 72"/>
                  <a:gd name="T8" fmla="*/ 6 w 24"/>
                  <a:gd name="T9" fmla="*/ 72 h 72"/>
                  <a:gd name="T10" fmla="*/ 0 w 24"/>
                  <a:gd name="T11" fmla="*/ 42 h 72"/>
                  <a:gd name="T12" fmla="*/ 0 60000 65536"/>
                  <a:gd name="T13" fmla="*/ 0 60000 65536"/>
                  <a:gd name="T14" fmla="*/ 0 60000 65536"/>
                  <a:gd name="T15" fmla="*/ 0 60000 65536"/>
                  <a:gd name="T16" fmla="*/ 0 60000 65536"/>
                  <a:gd name="T17" fmla="*/ 0 60000 65536"/>
                  <a:gd name="T18" fmla="*/ 0 w 24"/>
                  <a:gd name="T19" fmla="*/ 0 h 72"/>
                  <a:gd name="T20" fmla="*/ 24 w 2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4" h="72">
                    <a:moveTo>
                      <a:pt x="0" y="42"/>
                    </a:moveTo>
                    <a:lnTo>
                      <a:pt x="0" y="18"/>
                    </a:lnTo>
                    <a:lnTo>
                      <a:pt x="24" y="0"/>
                    </a:lnTo>
                    <a:lnTo>
                      <a:pt x="24" y="24"/>
                    </a:lnTo>
                    <a:lnTo>
                      <a:pt x="6" y="72"/>
                    </a:lnTo>
                    <a:lnTo>
                      <a:pt x="0"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5" name="Freeform 265">
                <a:extLst>
                  <a:ext uri="{FF2B5EF4-FFF2-40B4-BE49-F238E27FC236}">
                    <a16:creationId xmlns:a16="http://schemas.microsoft.com/office/drawing/2014/main" id="{67C3C059-20E1-7266-85D7-B58A524DFBD2}"/>
                  </a:ext>
                </a:extLst>
              </p:cNvPr>
              <p:cNvSpPr>
                <a:spLocks/>
              </p:cNvSpPr>
              <p:nvPr/>
            </p:nvSpPr>
            <p:spPr bwMode="auto">
              <a:xfrm>
                <a:off x="10628187" y="3331706"/>
                <a:ext cx="57150" cy="309562"/>
              </a:xfrm>
              <a:custGeom>
                <a:avLst/>
                <a:gdLst>
                  <a:gd name="T0" fmla="*/ 12 w 48"/>
                  <a:gd name="T1" fmla="*/ 222 h 234"/>
                  <a:gd name="T2" fmla="*/ 12 w 48"/>
                  <a:gd name="T3" fmla="*/ 180 h 234"/>
                  <a:gd name="T4" fmla="*/ 6 w 48"/>
                  <a:gd name="T5" fmla="*/ 90 h 234"/>
                  <a:gd name="T6" fmla="*/ 0 w 48"/>
                  <a:gd name="T7" fmla="*/ 66 h 234"/>
                  <a:gd name="T8" fmla="*/ 6 w 48"/>
                  <a:gd name="T9" fmla="*/ 30 h 234"/>
                  <a:gd name="T10" fmla="*/ 12 w 48"/>
                  <a:gd name="T11" fmla="*/ 0 h 234"/>
                  <a:gd name="T12" fmla="*/ 24 w 48"/>
                  <a:gd name="T13" fmla="*/ 36 h 234"/>
                  <a:gd name="T14" fmla="*/ 24 w 48"/>
                  <a:gd name="T15" fmla="*/ 60 h 234"/>
                  <a:gd name="T16" fmla="*/ 48 w 48"/>
                  <a:gd name="T17" fmla="*/ 156 h 234"/>
                  <a:gd name="T18" fmla="*/ 30 w 48"/>
                  <a:gd name="T19" fmla="*/ 144 h 234"/>
                  <a:gd name="T20" fmla="*/ 24 w 48"/>
                  <a:gd name="T21" fmla="*/ 168 h 234"/>
                  <a:gd name="T22" fmla="*/ 24 w 48"/>
                  <a:gd name="T23" fmla="*/ 198 h 234"/>
                  <a:gd name="T24" fmla="*/ 42 w 48"/>
                  <a:gd name="T25" fmla="*/ 234 h 234"/>
                  <a:gd name="T26" fmla="*/ 12 w 48"/>
                  <a:gd name="T27" fmla="*/ 222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234"/>
                  <a:gd name="T44" fmla="*/ 48 w 48"/>
                  <a:gd name="T45" fmla="*/ 234 h 2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6" name="Freeform 272">
                <a:extLst>
                  <a:ext uri="{FF2B5EF4-FFF2-40B4-BE49-F238E27FC236}">
                    <a16:creationId xmlns:a16="http://schemas.microsoft.com/office/drawing/2014/main" id="{1CB0DB63-4CD8-F99C-BB74-906A964F8DCC}"/>
                  </a:ext>
                </a:extLst>
              </p:cNvPr>
              <p:cNvSpPr>
                <a:spLocks/>
              </p:cNvSpPr>
              <p:nvPr/>
            </p:nvSpPr>
            <p:spPr bwMode="auto">
              <a:xfrm>
                <a:off x="10129712" y="4466768"/>
                <a:ext cx="128587" cy="196850"/>
              </a:xfrm>
              <a:custGeom>
                <a:avLst/>
                <a:gdLst>
                  <a:gd name="T0" fmla="*/ 12 w 108"/>
                  <a:gd name="T1" fmla="*/ 18 h 151"/>
                  <a:gd name="T2" fmla="*/ 0 w 108"/>
                  <a:gd name="T3" fmla="*/ 42 h 151"/>
                  <a:gd name="T4" fmla="*/ 6 w 108"/>
                  <a:gd name="T5" fmla="*/ 72 h 151"/>
                  <a:gd name="T6" fmla="*/ 18 w 108"/>
                  <a:gd name="T7" fmla="*/ 85 h 151"/>
                  <a:gd name="T8" fmla="*/ 36 w 108"/>
                  <a:gd name="T9" fmla="*/ 91 h 151"/>
                  <a:gd name="T10" fmla="*/ 72 w 108"/>
                  <a:gd name="T11" fmla="*/ 109 h 151"/>
                  <a:gd name="T12" fmla="*/ 78 w 108"/>
                  <a:gd name="T13" fmla="*/ 139 h 151"/>
                  <a:gd name="T14" fmla="*/ 108 w 108"/>
                  <a:gd name="T15" fmla="*/ 151 h 151"/>
                  <a:gd name="T16" fmla="*/ 102 w 108"/>
                  <a:gd name="T17" fmla="*/ 127 h 151"/>
                  <a:gd name="T18" fmla="*/ 78 w 108"/>
                  <a:gd name="T19" fmla="*/ 91 h 151"/>
                  <a:gd name="T20" fmla="*/ 42 w 108"/>
                  <a:gd name="T21" fmla="*/ 66 h 151"/>
                  <a:gd name="T22" fmla="*/ 48 w 108"/>
                  <a:gd name="T23" fmla="*/ 48 h 151"/>
                  <a:gd name="T24" fmla="*/ 54 w 108"/>
                  <a:gd name="T25" fmla="*/ 12 h 151"/>
                  <a:gd name="T26" fmla="*/ 30 w 108"/>
                  <a:gd name="T27" fmla="*/ 0 h 151"/>
                  <a:gd name="T28" fmla="*/ 12 w 108"/>
                  <a:gd name="T29" fmla="*/ 18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51"/>
                  <a:gd name="T47" fmla="*/ 108 w 108"/>
                  <a:gd name="T48" fmla="*/ 151 h 1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7" name="Freeform 273">
                <a:extLst>
                  <a:ext uri="{FF2B5EF4-FFF2-40B4-BE49-F238E27FC236}">
                    <a16:creationId xmlns:a16="http://schemas.microsoft.com/office/drawing/2014/main" id="{323A8A3E-BEAE-BD64-86D3-ADA87DF616D4}"/>
                  </a:ext>
                </a:extLst>
              </p:cNvPr>
              <p:cNvSpPr>
                <a:spLocks/>
              </p:cNvSpPr>
              <p:nvPr/>
            </p:nvSpPr>
            <p:spPr bwMode="auto">
              <a:xfrm>
                <a:off x="10182099" y="4696956"/>
                <a:ext cx="104775" cy="92075"/>
              </a:xfrm>
              <a:custGeom>
                <a:avLst/>
                <a:gdLst>
                  <a:gd name="T0" fmla="*/ 0 w 90"/>
                  <a:gd name="T1" fmla="*/ 54 h 72"/>
                  <a:gd name="T2" fmla="*/ 18 w 90"/>
                  <a:gd name="T3" fmla="*/ 24 h 72"/>
                  <a:gd name="T4" fmla="*/ 42 w 90"/>
                  <a:gd name="T5" fmla="*/ 24 h 72"/>
                  <a:gd name="T6" fmla="*/ 60 w 90"/>
                  <a:gd name="T7" fmla="*/ 0 h 72"/>
                  <a:gd name="T8" fmla="*/ 90 w 90"/>
                  <a:gd name="T9" fmla="*/ 24 h 72"/>
                  <a:gd name="T10" fmla="*/ 90 w 90"/>
                  <a:gd name="T11" fmla="*/ 72 h 72"/>
                  <a:gd name="T12" fmla="*/ 60 w 90"/>
                  <a:gd name="T13" fmla="*/ 60 h 72"/>
                  <a:gd name="T14" fmla="*/ 42 w 90"/>
                  <a:gd name="T15" fmla="*/ 60 h 72"/>
                  <a:gd name="T16" fmla="*/ 24 w 90"/>
                  <a:gd name="T17" fmla="*/ 48 h 72"/>
                  <a:gd name="T18" fmla="*/ 0 w 90"/>
                  <a:gd name="T19" fmla="*/ 54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72"/>
                  <a:gd name="T32" fmla="*/ 90 w 90"/>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8" name="Freeform 298">
                <a:extLst>
                  <a:ext uri="{FF2B5EF4-FFF2-40B4-BE49-F238E27FC236}">
                    <a16:creationId xmlns:a16="http://schemas.microsoft.com/office/drawing/2014/main" id="{5256F5CC-3B9B-EDC8-56ED-08B1389F5DD4}"/>
                  </a:ext>
                </a:extLst>
              </p:cNvPr>
              <p:cNvSpPr>
                <a:spLocks/>
              </p:cNvSpPr>
              <p:nvPr/>
            </p:nvSpPr>
            <p:spPr bwMode="auto">
              <a:xfrm>
                <a:off x="9407399" y="4268331"/>
                <a:ext cx="106363" cy="103187"/>
              </a:xfrm>
              <a:custGeom>
                <a:avLst/>
                <a:gdLst>
                  <a:gd name="T0" fmla="*/ 72 w 90"/>
                  <a:gd name="T1" fmla="*/ 42 h 78"/>
                  <a:gd name="T2" fmla="*/ 78 w 90"/>
                  <a:gd name="T3" fmla="*/ 30 h 78"/>
                  <a:gd name="T4" fmla="*/ 84 w 90"/>
                  <a:gd name="T5" fmla="*/ 18 h 78"/>
                  <a:gd name="T6" fmla="*/ 48 w 90"/>
                  <a:gd name="T7" fmla="*/ 12 h 78"/>
                  <a:gd name="T8" fmla="*/ 30 w 90"/>
                  <a:gd name="T9" fmla="*/ 0 h 78"/>
                  <a:gd name="T10" fmla="*/ 12 w 90"/>
                  <a:gd name="T11" fmla="*/ 0 h 78"/>
                  <a:gd name="T12" fmla="*/ 6 w 90"/>
                  <a:gd name="T13" fmla="*/ 12 h 78"/>
                  <a:gd name="T14" fmla="*/ 0 w 90"/>
                  <a:gd name="T15" fmla="*/ 18 h 78"/>
                  <a:gd name="T16" fmla="*/ 6 w 90"/>
                  <a:gd name="T17" fmla="*/ 30 h 78"/>
                  <a:gd name="T18" fmla="*/ 18 w 90"/>
                  <a:gd name="T19" fmla="*/ 78 h 78"/>
                  <a:gd name="T20" fmla="*/ 54 w 90"/>
                  <a:gd name="T21" fmla="*/ 72 h 78"/>
                  <a:gd name="T22" fmla="*/ 78 w 90"/>
                  <a:gd name="T23" fmla="*/ 66 h 78"/>
                  <a:gd name="T24" fmla="*/ 84 w 90"/>
                  <a:gd name="T25" fmla="*/ 72 h 78"/>
                  <a:gd name="T26" fmla="*/ 90 w 90"/>
                  <a:gd name="T27" fmla="*/ 48 h 78"/>
                  <a:gd name="T28" fmla="*/ 72 w 90"/>
                  <a:gd name="T29" fmla="*/ 42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78"/>
                  <a:gd name="T47" fmla="*/ 90 w 90"/>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9" name="Freeform 329">
                <a:extLst>
                  <a:ext uri="{FF2B5EF4-FFF2-40B4-BE49-F238E27FC236}">
                    <a16:creationId xmlns:a16="http://schemas.microsoft.com/office/drawing/2014/main" id="{7A27C581-A95B-1F2D-D907-47784AA0FF60}"/>
                  </a:ext>
                </a:extLst>
              </p:cNvPr>
              <p:cNvSpPr>
                <a:spLocks/>
              </p:cNvSpPr>
              <p:nvPr/>
            </p:nvSpPr>
            <p:spPr bwMode="auto">
              <a:xfrm>
                <a:off x="9689974" y="4381043"/>
                <a:ext cx="161925" cy="290513"/>
              </a:xfrm>
              <a:custGeom>
                <a:avLst/>
                <a:gdLst>
                  <a:gd name="T0" fmla="*/ 102 w 138"/>
                  <a:gd name="T1" fmla="*/ 205 h 223"/>
                  <a:gd name="T2" fmla="*/ 120 w 138"/>
                  <a:gd name="T3" fmla="*/ 199 h 223"/>
                  <a:gd name="T4" fmla="*/ 138 w 138"/>
                  <a:gd name="T5" fmla="*/ 187 h 223"/>
                  <a:gd name="T6" fmla="*/ 138 w 138"/>
                  <a:gd name="T7" fmla="*/ 151 h 223"/>
                  <a:gd name="T8" fmla="*/ 138 w 138"/>
                  <a:gd name="T9" fmla="*/ 120 h 223"/>
                  <a:gd name="T10" fmla="*/ 120 w 138"/>
                  <a:gd name="T11" fmla="*/ 102 h 223"/>
                  <a:gd name="T12" fmla="*/ 96 w 138"/>
                  <a:gd name="T13" fmla="*/ 72 h 223"/>
                  <a:gd name="T14" fmla="*/ 78 w 138"/>
                  <a:gd name="T15" fmla="*/ 48 h 223"/>
                  <a:gd name="T16" fmla="*/ 84 w 138"/>
                  <a:gd name="T17" fmla="*/ 36 h 223"/>
                  <a:gd name="T18" fmla="*/ 78 w 138"/>
                  <a:gd name="T19" fmla="*/ 24 h 223"/>
                  <a:gd name="T20" fmla="*/ 60 w 138"/>
                  <a:gd name="T21" fmla="*/ 18 h 223"/>
                  <a:gd name="T22" fmla="*/ 48 w 138"/>
                  <a:gd name="T23" fmla="*/ 0 h 223"/>
                  <a:gd name="T24" fmla="*/ 42 w 138"/>
                  <a:gd name="T25" fmla="*/ 0 h 223"/>
                  <a:gd name="T26" fmla="*/ 12 w 138"/>
                  <a:gd name="T27" fmla="*/ 6 h 223"/>
                  <a:gd name="T28" fmla="*/ 0 w 138"/>
                  <a:gd name="T29" fmla="*/ 24 h 223"/>
                  <a:gd name="T30" fmla="*/ 0 w 138"/>
                  <a:gd name="T31" fmla="*/ 24 h 223"/>
                  <a:gd name="T32" fmla="*/ 6 w 138"/>
                  <a:gd name="T33" fmla="*/ 36 h 223"/>
                  <a:gd name="T34" fmla="*/ 12 w 138"/>
                  <a:gd name="T35" fmla="*/ 72 h 223"/>
                  <a:gd name="T36" fmla="*/ 54 w 138"/>
                  <a:gd name="T37" fmla="*/ 72 h 223"/>
                  <a:gd name="T38" fmla="*/ 72 w 138"/>
                  <a:gd name="T39" fmla="*/ 78 h 223"/>
                  <a:gd name="T40" fmla="*/ 102 w 138"/>
                  <a:gd name="T41" fmla="*/ 126 h 223"/>
                  <a:gd name="T42" fmla="*/ 96 w 138"/>
                  <a:gd name="T43" fmla="*/ 145 h 223"/>
                  <a:gd name="T44" fmla="*/ 60 w 138"/>
                  <a:gd name="T45" fmla="*/ 151 h 223"/>
                  <a:gd name="T46" fmla="*/ 42 w 138"/>
                  <a:gd name="T47" fmla="*/ 163 h 223"/>
                  <a:gd name="T48" fmla="*/ 42 w 138"/>
                  <a:gd name="T49" fmla="*/ 187 h 223"/>
                  <a:gd name="T50" fmla="*/ 72 w 138"/>
                  <a:gd name="T51" fmla="*/ 217 h 223"/>
                  <a:gd name="T52" fmla="*/ 84 w 138"/>
                  <a:gd name="T53" fmla="*/ 223 h 223"/>
                  <a:gd name="T54" fmla="*/ 96 w 138"/>
                  <a:gd name="T55" fmla="*/ 217 h 223"/>
                  <a:gd name="T56" fmla="*/ 102 w 138"/>
                  <a:gd name="T57" fmla="*/ 205 h 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223"/>
                  <a:gd name="T89" fmla="*/ 138 w 138"/>
                  <a:gd name="T90" fmla="*/ 223 h 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223">
                    <a:moveTo>
                      <a:pt x="102" y="205"/>
                    </a:moveTo>
                    <a:lnTo>
                      <a:pt x="120" y="199"/>
                    </a:lnTo>
                    <a:lnTo>
                      <a:pt x="138" y="187"/>
                    </a:lnTo>
                    <a:lnTo>
                      <a:pt x="138" y="151"/>
                    </a:lnTo>
                    <a:lnTo>
                      <a:pt x="138" y="120"/>
                    </a:lnTo>
                    <a:lnTo>
                      <a:pt x="120" y="102"/>
                    </a:lnTo>
                    <a:lnTo>
                      <a:pt x="96" y="72"/>
                    </a:lnTo>
                    <a:lnTo>
                      <a:pt x="78" y="48"/>
                    </a:lnTo>
                    <a:lnTo>
                      <a:pt x="84" y="36"/>
                    </a:lnTo>
                    <a:lnTo>
                      <a:pt x="78" y="24"/>
                    </a:lnTo>
                    <a:lnTo>
                      <a:pt x="60" y="18"/>
                    </a:lnTo>
                    <a:lnTo>
                      <a:pt x="48" y="0"/>
                    </a:lnTo>
                    <a:lnTo>
                      <a:pt x="42" y="0"/>
                    </a:lnTo>
                    <a:lnTo>
                      <a:pt x="12" y="6"/>
                    </a:lnTo>
                    <a:lnTo>
                      <a:pt x="0" y="24"/>
                    </a:lnTo>
                    <a:lnTo>
                      <a:pt x="6" y="36"/>
                    </a:lnTo>
                    <a:lnTo>
                      <a:pt x="12" y="72"/>
                    </a:lnTo>
                    <a:lnTo>
                      <a:pt x="54" y="72"/>
                    </a:lnTo>
                    <a:lnTo>
                      <a:pt x="72" y="78"/>
                    </a:lnTo>
                    <a:lnTo>
                      <a:pt x="102" y="126"/>
                    </a:lnTo>
                    <a:lnTo>
                      <a:pt x="96" y="145"/>
                    </a:lnTo>
                    <a:lnTo>
                      <a:pt x="60" y="151"/>
                    </a:lnTo>
                    <a:lnTo>
                      <a:pt x="42" y="163"/>
                    </a:lnTo>
                    <a:lnTo>
                      <a:pt x="42" y="187"/>
                    </a:lnTo>
                    <a:lnTo>
                      <a:pt x="72" y="217"/>
                    </a:lnTo>
                    <a:lnTo>
                      <a:pt x="84" y="223"/>
                    </a:lnTo>
                    <a:lnTo>
                      <a:pt x="96" y="217"/>
                    </a:lnTo>
                    <a:lnTo>
                      <a:pt x="102" y="20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0" name="Freeform 330">
                <a:extLst>
                  <a:ext uri="{FF2B5EF4-FFF2-40B4-BE49-F238E27FC236}">
                    <a16:creationId xmlns:a16="http://schemas.microsoft.com/office/drawing/2014/main" id="{EF6BCCDA-F502-A059-3F8A-9950DA242DDF}"/>
                  </a:ext>
                </a:extLst>
              </p:cNvPr>
              <p:cNvSpPr>
                <a:spLocks/>
              </p:cNvSpPr>
              <p:nvPr/>
            </p:nvSpPr>
            <p:spPr bwMode="auto">
              <a:xfrm>
                <a:off x="9742362" y="4346118"/>
                <a:ext cx="163512" cy="360363"/>
              </a:xfrm>
              <a:custGeom>
                <a:avLst/>
                <a:gdLst>
                  <a:gd name="T0" fmla="*/ 66 w 138"/>
                  <a:gd name="T1" fmla="*/ 0 h 271"/>
                  <a:gd name="T2" fmla="*/ 6 w 138"/>
                  <a:gd name="T3" fmla="*/ 0 h 271"/>
                  <a:gd name="T4" fmla="*/ 0 w 138"/>
                  <a:gd name="T5" fmla="*/ 24 h 271"/>
                  <a:gd name="T6" fmla="*/ 6 w 138"/>
                  <a:gd name="T7" fmla="*/ 24 h 271"/>
                  <a:gd name="T8" fmla="*/ 18 w 138"/>
                  <a:gd name="T9" fmla="*/ 42 h 271"/>
                  <a:gd name="T10" fmla="*/ 36 w 138"/>
                  <a:gd name="T11" fmla="*/ 48 h 271"/>
                  <a:gd name="T12" fmla="*/ 42 w 138"/>
                  <a:gd name="T13" fmla="*/ 60 h 271"/>
                  <a:gd name="T14" fmla="*/ 36 w 138"/>
                  <a:gd name="T15" fmla="*/ 72 h 271"/>
                  <a:gd name="T16" fmla="*/ 54 w 138"/>
                  <a:gd name="T17" fmla="*/ 96 h 271"/>
                  <a:gd name="T18" fmla="*/ 78 w 138"/>
                  <a:gd name="T19" fmla="*/ 126 h 271"/>
                  <a:gd name="T20" fmla="*/ 96 w 138"/>
                  <a:gd name="T21" fmla="*/ 144 h 271"/>
                  <a:gd name="T22" fmla="*/ 96 w 138"/>
                  <a:gd name="T23" fmla="*/ 175 h 271"/>
                  <a:gd name="T24" fmla="*/ 96 w 138"/>
                  <a:gd name="T25" fmla="*/ 211 h 271"/>
                  <a:gd name="T26" fmla="*/ 78 w 138"/>
                  <a:gd name="T27" fmla="*/ 223 h 271"/>
                  <a:gd name="T28" fmla="*/ 60 w 138"/>
                  <a:gd name="T29" fmla="*/ 229 h 271"/>
                  <a:gd name="T30" fmla="*/ 54 w 138"/>
                  <a:gd name="T31" fmla="*/ 241 h 271"/>
                  <a:gd name="T32" fmla="*/ 42 w 138"/>
                  <a:gd name="T33" fmla="*/ 247 h 271"/>
                  <a:gd name="T34" fmla="*/ 48 w 138"/>
                  <a:gd name="T35" fmla="*/ 253 h 271"/>
                  <a:gd name="T36" fmla="*/ 66 w 138"/>
                  <a:gd name="T37" fmla="*/ 271 h 271"/>
                  <a:gd name="T38" fmla="*/ 108 w 138"/>
                  <a:gd name="T39" fmla="*/ 241 h 271"/>
                  <a:gd name="T40" fmla="*/ 138 w 138"/>
                  <a:gd name="T41" fmla="*/ 211 h 271"/>
                  <a:gd name="T42" fmla="*/ 114 w 138"/>
                  <a:gd name="T43" fmla="*/ 132 h 271"/>
                  <a:gd name="T44" fmla="*/ 102 w 138"/>
                  <a:gd name="T45" fmla="*/ 114 h 271"/>
                  <a:gd name="T46" fmla="*/ 78 w 138"/>
                  <a:gd name="T47" fmla="*/ 84 h 271"/>
                  <a:gd name="T48" fmla="*/ 66 w 138"/>
                  <a:gd name="T49" fmla="*/ 60 h 271"/>
                  <a:gd name="T50" fmla="*/ 78 w 138"/>
                  <a:gd name="T51" fmla="*/ 48 h 271"/>
                  <a:gd name="T52" fmla="*/ 96 w 138"/>
                  <a:gd name="T53" fmla="*/ 36 h 271"/>
                  <a:gd name="T54" fmla="*/ 90 w 138"/>
                  <a:gd name="T55" fmla="*/ 18 h 271"/>
                  <a:gd name="T56" fmla="*/ 66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271"/>
                  <a:gd name="T89" fmla="*/ 138 w 138"/>
                  <a:gd name="T90" fmla="*/ 271 h 2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1" name="Freeform 331">
                <a:extLst>
                  <a:ext uri="{FF2B5EF4-FFF2-40B4-BE49-F238E27FC236}">
                    <a16:creationId xmlns:a16="http://schemas.microsoft.com/office/drawing/2014/main" id="{1AD09C80-BFB9-E6C8-D2D1-9C534E228ECE}"/>
                  </a:ext>
                </a:extLst>
              </p:cNvPr>
              <p:cNvSpPr>
                <a:spLocks/>
              </p:cNvSpPr>
              <p:nvPr/>
            </p:nvSpPr>
            <p:spPr bwMode="auto">
              <a:xfrm>
                <a:off x="9235949" y="4150856"/>
                <a:ext cx="177800" cy="95250"/>
              </a:xfrm>
              <a:custGeom>
                <a:avLst/>
                <a:gdLst>
                  <a:gd name="T0" fmla="*/ 102 w 150"/>
                  <a:gd name="T1" fmla="*/ 36 h 72"/>
                  <a:gd name="T2" fmla="*/ 66 w 150"/>
                  <a:gd name="T3" fmla="*/ 18 h 72"/>
                  <a:gd name="T4" fmla="*/ 24 w 150"/>
                  <a:gd name="T5" fmla="*/ 0 h 72"/>
                  <a:gd name="T6" fmla="*/ 12 w 150"/>
                  <a:gd name="T7" fmla="*/ 0 h 72"/>
                  <a:gd name="T8" fmla="*/ 0 w 150"/>
                  <a:gd name="T9" fmla="*/ 30 h 72"/>
                  <a:gd name="T10" fmla="*/ 60 w 150"/>
                  <a:gd name="T11" fmla="*/ 60 h 72"/>
                  <a:gd name="T12" fmla="*/ 102 w 150"/>
                  <a:gd name="T13" fmla="*/ 66 h 72"/>
                  <a:gd name="T14" fmla="*/ 126 w 150"/>
                  <a:gd name="T15" fmla="*/ 72 h 72"/>
                  <a:gd name="T16" fmla="*/ 138 w 150"/>
                  <a:gd name="T17" fmla="*/ 72 h 72"/>
                  <a:gd name="T18" fmla="*/ 150 w 150"/>
                  <a:gd name="T19" fmla="*/ 54 h 72"/>
                  <a:gd name="T20" fmla="*/ 150 w 150"/>
                  <a:gd name="T21" fmla="*/ 54 h 72"/>
                  <a:gd name="T22" fmla="*/ 138 w 150"/>
                  <a:gd name="T23" fmla="*/ 42 h 72"/>
                  <a:gd name="T24" fmla="*/ 102 w 150"/>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72"/>
                  <a:gd name="T41" fmla="*/ 150 w 150"/>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72">
                    <a:moveTo>
                      <a:pt x="102" y="36"/>
                    </a:moveTo>
                    <a:lnTo>
                      <a:pt x="66" y="18"/>
                    </a:lnTo>
                    <a:lnTo>
                      <a:pt x="24" y="0"/>
                    </a:lnTo>
                    <a:lnTo>
                      <a:pt x="12" y="0"/>
                    </a:lnTo>
                    <a:lnTo>
                      <a:pt x="0" y="30"/>
                    </a:lnTo>
                    <a:lnTo>
                      <a:pt x="60" y="60"/>
                    </a:lnTo>
                    <a:lnTo>
                      <a:pt x="102" y="66"/>
                    </a:lnTo>
                    <a:lnTo>
                      <a:pt x="126" y="72"/>
                    </a:lnTo>
                    <a:lnTo>
                      <a:pt x="138" y="72"/>
                    </a:lnTo>
                    <a:lnTo>
                      <a:pt x="150" y="54"/>
                    </a:lnTo>
                    <a:lnTo>
                      <a:pt x="138" y="42"/>
                    </a:lnTo>
                    <a:lnTo>
                      <a:pt x="102"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2" name="Freeform 333">
                <a:extLst>
                  <a:ext uri="{FF2B5EF4-FFF2-40B4-BE49-F238E27FC236}">
                    <a16:creationId xmlns:a16="http://schemas.microsoft.com/office/drawing/2014/main" id="{40B9C423-CAB4-74BB-093D-AC1DB4B1656D}"/>
                  </a:ext>
                </a:extLst>
              </p:cNvPr>
              <p:cNvSpPr>
                <a:spLocks/>
              </p:cNvSpPr>
              <p:nvPr/>
            </p:nvSpPr>
            <p:spPr bwMode="auto">
              <a:xfrm>
                <a:off x="9420099" y="3411081"/>
                <a:ext cx="703263" cy="395287"/>
              </a:xfrm>
              <a:custGeom>
                <a:avLst/>
                <a:gdLst>
                  <a:gd name="T0" fmla="*/ 42 w 595"/>
                  <a:gd name="T1" fmla="*/ 126 h 301"/>
                  <a:gd name="T2" fmla="*/ 48 w 595"/>
                  <a:gd name="T3" fmla="*/ 186 h 301"/>
                  <a:gd name="T4" fmla="*/ 127 w 595"/>
                  <a:gd name="T5" fmla="*/ 210 h 301"/>
                  <a:gd name="T6" fmla="*/ 181 w 595"/>
                  <a:gd name="T7" fmla="*/ 264 h 301"/>
                  <a:gd name="T8" fmla="*/ 253 w 595"/>
                  <a:gd name="T9" fmla="*/ 270 h 301"/>
                  <a:gd name="T10" fmla="*/ 313 w 595"/>
                  <a:gd name="T11" fmla="*/ 301 h 301"/>
                  <a:gd name="T12" fmla="*/ 379 w 595"/>
                  <a:gd name="T13" fmla="*/ 258 h 301"/>
                  <a:gd name="T14" fmla="*/ 445 w 595"/>
                  <a:gd name="T15" fmla="*/ 252 h 301"/>
                  <a:gd name="T16" fmla="*/ 457 w 595"/>
                  <a:gd name="T17" fmla="*/ 210 h 301"/>
                  <a:gd name="T18" fmla="*/ 499 w 595"/>
                  <a:gd name="T19" fmla="*/ 192 h 301"/>
                  <a:gd name="T20" fmla="*/ 541 w 595"/>
                  <a:gd name="T21" fmla="*/ 174 h 301"/>
                  <a:gd name="T22" fmla="*/ 595 w 595"/>
                  <a:gd name="T23" fmla="*/ 156 h 301"/>
                  <a:gd name="T24" fmla="*/ 583 w 595"/>
                  <a:gd name="T25" fmla="*/ 132 h 301"/>
                  <a:gd name="T26" fmla="*/ 529 w 595"/>
                  <a:gd name="T27" fmla="*/ 126 h 301"/>
                  <a:gd name="T28" fmla="*/ 529 w 595"/>
                  <a:gd name="T29" fmla="*/ 96 h 301"/>
                  <a:gd name="T30" fmla="*/ 541 w 595"/>
                  <a:gd name="T31" fmla="*/ 72 h 301"/>
                  <a:gd name="T32" fmla="*/ 499 w 595"/>
                  <a:gd name="T33" fmla="*/ 60 h 301"/>
                  <a:gd name="T34" fmla="*/ 403 w 595"/>
                  <a:gd name="T35" fmla="*/ 84 h 301"/>
                  <a:gd name="T36" fmla="*/ 367 w 595"/>
                  <a:gd name="T37" fmla="*/ 54 h 301"/>
                  <a:gd name="T38" fmla="*/ 307 w 595"/>
                  <a:gd name="T39" fmla="*/ 54 h 301"/>
                  <a:gd name="T40" fmla="*/ 289 w 595"/>
                  <a:gd name="T41" fmla="*/ 36 h 301"/>
                  <a:gd name="T42" fmla="*/ 217 w 595"/>
                  <a:gd name="T43" fmla="*/ 0 h 301"/>
                  <a:gd name="T44" fmla="*/ 193 w 595"/>
                  <a:gd name="T45" fmla="*/ 30 h 301"/>
                  <a:gd name="T46" fmla="*/ 169 w 595"/>
                  <a:gd name="T47" fmla="*/ 66 h 301"/>
                  <a:gd name="T48" fmla="*/ 121 w 595"/>
                  <a:gd name="T49" fmla="*/ 48 h 301"/>
                  <a:gd name="T50" fmla="*/ 54 w 595"/>
                  <a:gd name="T51" fmla="*/ 54 h 301"/>
                  <a:gd name="T52" fmla="*/ 12 w 595"/>
                  <a:gd name="T53" fmla="*/ 78 h 301"/>
                  <a:gd name="T54" fmla="*/ 0 w 595"/>
                  <a:gd name="T55" fmla="*/ 102 h 301"/>
                  <a:gd name="T56" fmla="*/ 6 w 595"/>
                  <a:gd name="T57" fmla="*/ 108 h 301"/>
                  <a:gd name="T58" fmla="*/ 42 w 595"/>
                  <a:gd name="T59" fmla="*/ 126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5"/>
                  <a:gd name="T91" fmla="*/ 0 h 301"/>
                  <a:gd name="T92" fmla="*/ 595 w 595"/>
                  <a:gd name="T93" fmla="*/ 301 h 3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3" name="Freeform 446">
                <a:extLst>
                  <a:ext uri="{FF2B5EF4-FFF2-40B4-BE49-F238E27FC236}">
                    <a16:creationId xmlns:a16="http://schemas.microsoft.com/office/drawing/2014/main" id="{ED6363D1-4086-3DBF-09BF-1FD45B7EB49C}"/>
                  </a:ext>
                </a:extLst>
              </p:cNvPr>
              <p:cNvSpPr>
                <a:spLocks/>
              </p:cNvSpPr>
              <p:nvPr/>
            </p:nvSpPr>
            <p:spPr bwMode="auto">
              <a:xfrm>
                <a:off x="9631237" y="4409618"/>
                <a:ext cx="180975" cy="363538"/>
              </a:xfrm>
              <a:custGeom>
                <a:avLst/>
                <a:gdLst>
                  <a:gd name="T0" fmla="*/ 7 w 107"/>
                  <a:gd name="T1" fmla="*/ 9 h 190"/>
                  <a:gd name="T2" fmla="*/ 0 w 107"/>
                  <a:gd name="T3" fmla="*/ 23 h 190"/>
                  <a:gd name="T4" fmla="*/ 15 w 107"/>
                  <a:gd name="T5" fmla="*/ 47 h 190"/>
                  <a:gd name="T6" fmla="*/ 15 w 107"/>
                  <a:gd name="T7" fmla="*/ 60 h 190"/>
                  <a:gd name="T8" fmla="*/ 22 w 107"/>
                  <a:gd name="T9" fmla="*/ 78 h 190"/>
                  <a:gd name="T10" fmla="*/ 19 w 107"/>
                  <a:gd name="T11" fmla="*/ 93 h 190"/>
                  <a:gd name="T12" fmla="*/ 23 w 107"/>
                  <a:gd name="T13" fmla="*/ 110 h 190"/>
                  <a:gd name="T14" fmla="*/ 26 w 107"/>
                  <a:gd name="T15" fmla="*/ 118 h 190"/>
                  <a:gd name="T16" fmla="*/ 19 w 107"/>
                  <a:gd name="T17" fmla="*/ 126 h 190"/>
                  <a:gd name="T18" fmla="*/ 13 w 107"/>
                  <a:gd name="T19" fmla="*/ 159 h 190"/>
                  <a:gd name="T20" fmla="*/ 33 w 107"/>
                  <a:gd name="T21" fmla="*/ 182 h 190"/>
                  <a:gd name="T22" fmla="*/ 34 w 107"/>
                  <a:gd name="T23" fmla="*/ 178 h 190"/>
                  <a:gd name="T24" fmla="*/ 46 w 107"/>
                  <a:gd name="T25" fmla="*/ 185 h 190"/>
                  <a:gd name="T26" fmla="*/ 46 w 107"/>
                  <a:gd name="T27" fmla="*/ 190 h 190"/>
                  <a:gd name="T28" fmla="*/ 56 w 107"/>
                  <a:gd name="T29" fmla="*/ 188 h 190"/>
                  <a:gd name="T30" fmla="*/ 59 w 107"/>
                  <a:gd name="T31" fmla="*/ 184 h 190"/>
                  <a:gd name="T32" fmla="*/ 43 w 107"/>
                  <a:gd name="T33" fmla="*/ 174 h 190"/>
                  <a:gd name="T34" fmla="*/ 27 w 107"/>
                  <a:gd name="T35" fmla="*/ 149 h 190"/>
                  <a:gd name="T36" fmla="*/ 19 w 107"/>
                  <a:gd name="T37" fmla="*/ 138 h 190"/>
                  <a:gd name="T38" fmla="*/ 32 w 107"/>
                  <a:gd name="T39" fmla="*/ 113 h 190"/>
                  <a:gd name="T40" fmla="*/ 57 w 107"/>
                  <a:gd name="T41" fmla="*/ 108 h 190"/>
                  <a:gd name="T42" fmla="*/ 70 w 107"/>
                  <a:gd name="T43" fmla="*/ 119 h 190"/>
                  <a:gd name="T44" fmla="*/ 63 w 107"/>
                  <a:gd name="T45" fmla="*/ 97 h 190"/>
                  <a:gd name="T46" fmla="*/ 72 w 107"/>
                  <a:gd name="T47" fmla="*/ 87 h 190"/>
                  <a:gd name="T48" fmla="*/ 101 w 107"/>
                  <a:gd name="T49" fmla="*/ 87 h 190"/>
                  <a:gd name="T50" fmla="*/ 107 w 107"/>
                  <a:gd name="T51" fmla="*/ 73 h 190"/>
                  <a:gd name="T52" fmla="*/ 95 w 107"/>
                  <a:gd name="T53" fmla="*/ 50 h 190"/>
                  <a:gd name="T54" fmla="*/ 85 w 107"/>
                  <a:gd name="T55" fmla="*/ 37 h 190"/>
                  <a:gd name="T56" fmla="*/ 48 w 107"/>
                  <a:gd name="T57" fmla="*/ 27 h 190"/>
                  <a:gd name="T58" fmla="*/ 36 w 107"/>
                  <a:gd name="T59" fmla="*/ 0 h 190"/>
                  <a:gd name="T60" fmla="*/ 7 w 107"/>
                  <a:gd name="T61" fmla="*/ 9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7"/>
                  <a:gd name="T94" fmla="*/ 0 h 190"/>
                  <a:gd name="T95" fmla="*/ 107 w 107"/>
                  <a:gd name="T96" fmla="*/ 190 h 1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4" name="Freeform 447">
                <a:extLst>
                  <a:ext uri="{FF2B5EF4-FFF2-40B4-BE49-F238E27FC236}">
                    <a16:creationId xmlns:a16="http://schemas.microsoft.com/office/drawing/2014/main" id="{C76C09E7-B3BF-5589-F508-1D834097B25B}"/>
                  </a:ext>
                </a:extLst>
              </p:cNvPr>
              <p:cNvSpPr>
                <a:spLocks/>
              </p:cNvSpPr>
              <p:nvPr/>
            </p:nvSpPr>
            <p:spPr bwMode="auto">
              <a:xfrm>
                <a:off x="9510587" y="4201656"/>
                <a:ext cx="204787" cy="449262"/>
              </a:xfrm>
              <a:custGeom>
                <a:avLst/>
                <a:gdLst>
                  <a:gd name="T0" fmla="*/ 72 w 120"/>
                  <a:gd name="T1" fmla="*/ 0 h 233"/>
                  <a:gd name="T2" fmla="*/ 55 w 120"/>
                  <a:gd name="T3" fmla="*/ 17 h 233"/>
                  <a:gd name="T4" fmla="*/ 40 w 120"/>
                  <a:gd name="T5" fmla="*/ 26 h 233"/>
                  <a:gd name="T6" fmla="*/ 15 w 120"/>
                  <a:gd name="T7" fmla="*/ 60 h 233"/>
                  <a:gd name="T8" fmla="*/ 7 w 120"/>
                  <a:gd name="T9" fmla="*/ 85 h 233"/>
                  <a:gd name="T10" fmla="*/ 0 w 120"/>
                  <a:gd name="T11" fmla="*/ 98 h 233"/>
                  <a:gd name="T12" fmla="*/ 23 w 120"/>
                  <a:gd name="T13" fmla="*/ 123 h 233"/>
                  <a:gd name="T14" fmla="*/ 31 w 120"/>
                  <a:gd name="T15" fmla="*/ 142 h 233"/>
                  <a:gd name="T16" fmla="*/ 26 w 120"/>
                  <a:gd name="T17" fmla="*/ 161 h 233"/>
                  <a:gd name="T18" fmla="*/ 44 w 120"/>
                  <a:gd name="T19" fmla="*/ 165 h 233"/>
                  <a:gd name="T20" fmla="*/ 58 w 120"/>
                  <a:gd name="T21" fmla="*/ 157 h 233"/>
                  <a:gd name="T22" fmla="*/ 65 w 120"/>
                  <a:gd name="T23" fmla="*/ 148 h 233"/>
                  <a:gd name="T24" fmla="*/ 80 w 120"/>
                  <a:gd name="T25" fmla="*/ 188 h 233"/>
                  <a:gd name="T26" fmla="*/ 86 w 120"/>
                  <a:gd name="T27" fmla="*/ 211 h 233"/>
                  <a:gd name="T28" fmla="*/ 85 w 120"/>
                  <a:gd name="T29" fmla="*/ 233 h 233"/>
                  <a:gd name="T30" fmla="*/ 99 w 120"/>
                  <a:gd name="T31" fmla="*/ 212 h 233"/>
                  <a:gd name="T32" fmla="*/ 92 w 120"/>
                  <a:gd name="T33" fmla="*/ 188 h 233"/>
                  <a:gd name="T34" fmla="*/ 80 w 120"/>
                  <a:gd name="T35" fmla="*/ 173 h 233"/>
                  <a:gd name="T36" fmla="*/ 86 w 120"/>
                  <a:gd name="T37" fmla="*/ 161 h 233"/>
                  <a:gd name="T38" fmla="*/ 85 w 120"/>
                  <a:gd name="T39" fmla="*/ 151 h 233"/>
                  <a:gd name="T40" fmla="*/ 69 w 120"/>
                  <a:gd name="T41" fmla="*/ 130 h 233"/>
                  <a:gd name="T42" fmla="*/ 77 w 120"/>
                  <a:gd name="T43" fmla="*/ 114 h 233"/>
                  <a:gd name="T44" fmla="*/ 106 w 120"/>
                  <a:gd name="T45" fmla="*/ 106 h 233"/>
                  <a:gd name="T46" fmla="*/ 120 w 120"/>
                  <a:gd name="T47" fmla="*/ 91 h 233"/>
                  <a:gd name="T48" fmla="*/ 111 w 120"/>
                  <a:gd name="T49" fmla="*/ 91 h 233"/>
                  <a:gd name="T50" fmla="*/ 104 w 120"/>
                  <a:gd name="T51" fmla="*/ 87 h 233"/>
                  <a:gd name="T52" fmla="*/ 93 w 120"/>
                  <a:gd name="T53" fmla="*/ 84 h 233"/>
                  <a:gd name="T54" fmla="*/ 98 w 120"/>
                  <a:gd name="T55" fmla="*/ 73 h 233"/>
                  <a:gd name="T56" fmla="*/ 88 w 120"/>
                  <a:gd name="T57" fmla="*/ 60 h 233"/>
                  <a:gd name="T58" fmla="*/ 77 w 120"/>
                  <a:gd name="T59" fmla="*/ 42 h 233"/>
                  <a:gd name="T60" fmla="*/ 86 w 120"/>
                  <a:gd name="T61" fmla="*/ 34 h 233"/>
                  <a:gd name="T62" fmla="*/ 86 w 120"/>
                  <a:gd name="T63" fmla="*/ 13 h 233"/>
                  <a:gd name="T64" fmla="*/ 72 w 120"/>
                  <a:gd name="T65" fmla="*/ 0 h 2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233"/>
                  <a:gd name="T101" fmla="*/ 120 w 120"/>
                  <a:gd name="T102" fmla="*/ 233 h 2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233">
                    <a:moveTo>
                      <a:pt x="72" y="0"/>
                    </a:moveTo>
                    <a:lnTo>
                      <a:pt x="55" y="17"/>
                    </a:lnTo>
                    <a:lnTo>
                      <a:pt x="40" y="26"/>
                    </a:lnTo>
                    <a:lnTo>
                      <a:pt x="15" y="60"/>
                    </a:lnTo>
                    <a:lnTo>
                      <a:pt x="7" y="85"/>
                    </a:lnTo>
                    <a:lnTo>
                      <a:pt x="0" y="98"/>
                    </a:lnTo>
                    <a:lnTo>
                      <a:pt x="23" y="123"/>
                    </a:lnTo>
                    <a:lnTo>
                      <a:pt x="31" y="142"/>
                    </a:lnTo>
                    <a:lnTo>
                      <a:pt x="26" y="161"/>
                    </a:lnTo>
                    <a:lnTo>
                      <a:pt x="44" y="165"/>
                    </a:lnTo>
                    <a:lnTo>
                      <a:pt x="58" y="157"/>
                    </a:lnTo>
                    <a:lnTo>
                      <a:pt x="65" y="148"/>
                    </a:lnTo>
                    <a:lnTo>
                      <a:pt x="80" y="188"/>
                    </a:lnTo>
                    <a:lnTo>
                      <a:pt x="86" y="211"/>
                    </a:lnTo>
                    <a:lnTo>
                      <a:pt x="85" y="233"/>
                    </a:lnTo>
                    <a:lnTo>
                      <a:pt x="99" y="212"/>
                    </a:lnTo>
                    <a:lnTo>
                      <a:pt x="92" y="188"/>
                    </a:lnTo>
                    <a:lnTo>
                      <a:pt x="80" y="173"/>
                    </a:lnTo>
                    <a:lnTo>
                      <a:pt x="86" y="161"/>
                    </a:lnTo>
                    <a:lnTo>
                      <a:pt x="85" y="151"/>
                    </a:lnTo>
                    <a:lnTo>
                      <a:pt x="69" y="130"/>
                    </a:lnTo>
                    <a:lnTo>
                      <a:pt x="77" y="114"/>
                    </a:lnTo>
                    <a:lnTo>
                      <a:pt x="106" y="106"/>
                    </a:lnTo>
                    <a:lnTo>
                      <a:pt x="120" y="91"/>
                    </a:lnTo>
                    <a:lnTo>
                      <a:pt x="111" y="91"/>
                    </a:lnTo>
                    <a:lnTo>
                      <a:pt x="104" y="87"/>
                    </a:lnTo>
                    <a:lnTo>
                      <a:pt x="93" y="84"/>
                    </a:lnTo>
                    <a:lnTo>
                      <a:pt x="98" y="73"/>
                    </a:lnTo>
                    <a:lnTo>
                      <a:pt x="88" y="60"/>
                    </a:lnTo>
                    <a:lnTo>
                      <a:pt x="77" y="42"/>
                    </a:lnTo>
                    <a:lnTo>
                      <a:pt x="86" y="34"/>
                    </a:lnTo>
                    <a:lnTo>
                      <a:pt x="86" y="13"/>
                    </a:lnTo>
                    <a:lnTo>
                      <a:pt x="72"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5" name="Line 449">
                <a:extLst>
                  <a:ext uri="{FF2B5EF4-FFF2-40B4-BE49-F238E27FC236}">
                    <a16:creationId xmlns:a16="http://schemas.microsoft.com/office/drawing/2014/main" id="{252CD146-5A79-27CB-697F-49DE1E6FA194}"/>
                  </a:ext>
                </a:extLst>
              </p:cNvPr>
              <p:cNvSpPr>
                <a:spLocks noChangeShapeType="1"/>
              </p:cNvSpPr>
              <p:nvPr/>
            </p:nvSpPr>
            <p:spPr bwMode="auto">
              <a:xfrm>
                <a:off x="10096374" y="4484231"/>
                <a:ext cx="0" cy="0"/>
              </a:xfrm>
              <a:prstGeom prst="line">
                <a:avLst/>
              </a:pr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ysClr val="windowText" lastClr="000000"/>
                  </a:solidFill>
                  <a:latin typeface="Univers Next Pro" panose="020B0503030202020203" pitchFamily="34" charset="0"/>
                  <a:sym typeface="Gill Sans" charset="0"/>
                </a:endParaRPr>
              </a:p>
            </p:txBody>
          </p:sp>
          <p:sp>
            <p:nvSpPr>
              <p:cNvPr id="136" name="Freeform 506">
                <a:extLst>
                  <a:ext uri="{FF2B5EF4-FFF2-40B4-BE49-F238E27FC236}">
                    <a16:creationId xmlns:a16="http://schemas.microsoft.com/office/drawing/2014/main" id="{5E17AF6D-FBBE-D224-43EC-08A97D598DE5}"/>
                  </a:ext>
                </a:extLst>
              </p:cNvPr>
              <p:cNvSpPr>
                <a:spLocks/>
              </p:cNvSpPr>
              <p:nvPr/>
            </p:nvSpPr>
            <p:spPr bwMode="auto">
              <a:xfrm>
                <a:off x="10231312" y="3765093"/>
                <a:ext cx="112712" cy="157163"/>
              </a:xfrm>
              <a:custGeom>
                <a:avLst/>
                <a:gdLst>
                  <a:gd name="T0" fmla="*/ 32 w 78"/>
                  <a:gd name="T1" fmla="*/ 12 h 98"/>
                  <a:gd name="T2" fmla="*/ 34 w 78"/>
                  <a:gd name="T3" fmla="*/ 32 h 98"/>
                  <a:gd name="T4" fmla="*/ 20 w 78"/>
                  <a:gd name="T5" fmla="*/ 22 h 98"/>
                  <a:gd name="T6" fmla="*/ 6 w 78"/>
                  <a:gd name="T7" fmla="*/ 34 h 98"/>
                  <a:gd name="T8" fmla="*/ 0 w 78"/>
                  <a:gd name="T9" fmla="*/ 56 h 98"/>
                  <a:gd name="T10" fmla="*/ 0 w 78"/>
                  <a:gd name="T11" fmla="*/ 56 h 98"/>
                  <a:gd name="T12" fmla="*/ 6 w 78"/>
                  <a:gd name="T13" fmla="*/ 56 h 98"/>
                  <a:gd name="T14" fmla="*/ 6 w 78"/>
                  <a:gd name="T15" fmla="*/ 56 h 98"/>
                  <a:gd name="T16" fmla="*/ 10 w 78"/>
                  <a:gd name="T17" fmla="*/ 56 h 98"/>
                  <a:gd name="T18" fmla="*/ 10 w 78"/>
                  <a:gd name="T19" fmla="*/ 56 h 98"/>
                  <a:gd name="T20" fmla="*/ 30 w 78"/>
                  <a:gd name="T21" fmla="*/ 70 h 98"/>
                  <a:gd name="T22" fmla="*/ 34 w 78"/>
                  <a:gd name="T23" fmla="*/ 84 h 98"/>
                  <a:gd name="T24" fmla="*/ 34 w 78"/>
                  <a:gd name="T25" fmla="*/ 84 h 98"/>
                  <a:gd name="T26" fmla="*/ 36 w 78"/>
                  <a:gd name="T27" fmla="*/ 92 h 98"/>
                  <a:gd name="T28" fmla="*/ 40 w 78"/>
                  <a:gd name="T29" fmla="*/ 98 h 98"/>
                  <a:gd name="T30" fmla="*/ 70 w 78"/>
                  <a:gd name="T31" fmla="*/ 88 h 98"/>
                  <a:gd name="T32" fmla="*/ 70 w 78"/>
                  <a:gd name="T33" fmla="*/ 84 h 98"/>
                  <a:gd name="T34" fmla="*/ 70 w 78"/>
                  <a:gd name="T35" fmla="*/ 84 h 98"/>
                  <a:gd name="T36" fmla="*/ 68 w 78"/>
                  <a:gd name="T37" fmla="*/ 82 h 98"/>
                  <a:gd name="T38" fmla="*/ 66 w 78"/>
                  <a:gd name="T39" fmla="*/ 78 h 98"/>
                  <a:gd name="T40" fmla="*/ 64 w 78"/>
                  <a:gd name="T41" fmla="*/ 76 h 98"/>
                  <a:gd name="T42" fmla="*/ 64 w 78"/>
                  <a:gd name="T43" fmla="*/ 76 h 98"/>
                  <a:gd name="T44" fmla="*/ 64 w 78"/>
                  <a:gd name="T45" fmla="*/ 60 h 98"/>
                  <a:gd name="T46" fmla="*/ 64 w 78"/>
                  <a:gd name="T47" fmla="*/ 60 h 98"/>
                  <a:gd name="T48" fmla="*/ 64 w 78"/>
                  <a:gd name="T49" fmla="*/ 46 h 98"/>
                  <a:gd name="T50" fmla="*/ 64 w 78"/>
                  <a:gd name="T51" fmla="*/ 46 h 98"/>
                  <a:gd name="T52" fmla="*/ 54 w 78"/>
                  <a:gd name="T53" fmla="*/ 26 h 98"/>
                  <a:gd name="T54" fmla="*/ 54 w 78"/>
                  <a:gd name="T55" fmla="*/ 26 h 98"/>
                  <a:gd name="T56" fmla="*/ 64 w 78"/>
                  <a:gd name="T57" fmla="*/ 16 h 98"/>
                  <a:gd name="T58" fmla="*/ 64 w 78"/>
                  <a:gd name="T59" fmla="*/ 16 h 98"/>
                  <a:gd name="T60" fmla="*/ 78 w 78"/>
                  <a:gd name="T61" fmla="*/ 4 h 98"/>
                  <a:gd name="T62" fmla="*/ 52 w 78"/>
                  <a:gd name="T63" fmla="*/ 0 h 98"/>
                  <a:gd name="T64" fmla="*/ 32 w 78"/>
                  <a:gd name="T65" fmla="*/ 12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98"/>
                  <a:gd name="T101" fmla="*/ 78 w 78"/>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grpSp>
        <p:sp>
          <p:nvSpPr>
            <p:cNvPr id="137" name="Freeform 276">
              <a:extLst>
                <a:ext uri="{FF2B5EF4-FFF2-40B4-BE49-F238E27FC236}">
                  <a16:creationId xmlns:a16="http://schemas.microsoft.com/office/drawing/2014/main" id="{6DD5CFB1-0D08-C750-724E-4332BF97BA63}"/>
                </a:ext>
              </a:extLst>
            </p:cNvPr>
            <p:cNvSpPr>
              <a:spLocks/>
            </p:cNvSpPr>
            <p:nvPr/>
          </p:nvSpPr>
          <p:spPr bwMode="auto">
            <a:xfrm>
              <a:off x="4686317" y="3099665"/>
              <a:ext cx="135343" cy="171434"/>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38"/>
                <a:gd name="T53" fmla="*/ 120 w 120"/>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38" name="Freeform 398">
              <a:extLst>
                <a:ext uri="{FF2B5EF4-FFF2-40B4-BE49-F238E27FC236}">
                  <a16:creationId xmlns:a16="http://schemas.microsoft.com/office/drawing/2014/main" id="{1AE20D65-BECD-C2ED-8BB6-2D068129AF23}"/>
                </a:ext>
              </a:extLst>
            </p:cNvPr>
            <p:cNvSpPr>
              <a:spLocks/>
            </p:cNvSpPr>
            <p:nvPr/>
          </p:nvSpPr>
          <p:spPr bwMode="auto">
            <a:xfrm>
              <a:off x="2946411" y="2040984"/>
              <a:ext cx="1815097" cy="1388016"/>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22"/>
                <a:gd name="T187" fmla="*/ 0 h 1117"/>
                <a:gd name="T188" fmla="*/ 1622 w 1622"/>
                <a:gd name="T189" fmla="*/ 1117 h 11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39" name="Freeform 399">
              <a:extLst>
                <a:ext uri="{FF2B5EF4-FFF2-40B4-BE49-F238E27FC236}">
                  <a16:creationId xmlns:a16="http://schemas.microsoft.com/office/drawing/2014/main" id="{6AC27CC0-19DE-9E05-1E63-8C953AAD661C}"/>
                </a:ext>
              </a:extLst>
            </p:cNvPr>
            <p:cNvSpPr>
              <a:spLocks/>
            </p:cNvSpPr>
            <p:nvPr/>
          </p:nvSpPr>
          <p:spPr bwMode="auto">
            <a:xfrm>
              <a:off x="3287775" y="3195909"/>
              <a:ext cx="1230116" cy="708294"/>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9"/>
                <a:gd name="T103" fmla="*/ 0 h 571"/>
                <a:gd name="T104" fmla="*/ 1099 w 1099"/>
                <a:gd name="T105" fmla="*/ 571 h 5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0" name="Freeform 426">
              <a:extLst>
                <a:ext uri="{FF2B5EF4-FFF2-40B4-BE49-F238E27FC236}">
                  <a16:creationId xmlns:a16="http://schemas.microsoft.com/office/drawing/2014/main" id="{BE4221E4-893C-5F90-A4F8-778FD62A0AAD}"/>
                </a:ext>
              </a:extLst>
            </p:cNvPr>
            <p:cNvSpPr>
              <a:spLocks/>
            </p:cNvSpPr>
            <p:nvPr/>
          </p:nvSpPr>
          <p:spPr bwMode="auto">
            <a:xfrm>
              <a:off x="3677262" y="2043991"/>
              <a:ext cx="34587" cy="34588"/>
            </a:xfrm>
            <a:custGeom>
              <a:avLst/>
              <a:gdLst>
                <a:gd name="T0" fmla="*/ 39 w 40"/>
                <a:gd name="T1" fmla="*/ 19 h 36"/>
                <a:gd name="T2" fmla="*/ 38 w 40"/>
                <a:gd name="T3" fmla="*/ 21 h 36"/>
                <a:gd name="T4" fmla="*/ 35 w 40"/>
                <a:gd name="T5" fmla="*/ 25 h 36"/>
                <a:gd name="T6" fmla="*/ 31 w 40"/>
                <a:gd name="T7" fmla="*/ 29 h 36"/>
                <a:gd name="T8" fmla="*/ 27 w 40"/>
                <a:gd name="T9" fmla="*/ 33 h 36"/>
                <a:gd name="T10" fmla="*/ 23 w 40"/>
                <a:gd name="T11" fmla="*/ 35 h 36"/>
                <a:gd name="T12" fmla="*/ 18 w 40"/>
                <a:gd name="T13" fmla="*/ 36 h 36"/>
                <a:gd name="T14" fmla="*/ 13 w 40"/>
                <a:gd name="T15" fmla="*/ 36 h 36"/>
                <a:gd name="T16" fmla="*/ 12 w 40"/>
                <a:gd name="T17" fmla="*/ 36 h 36"/>
                <a:gd name="T18" fmla="*/ 11 w 40"/>
                <a:gd name="T19" fmla="*/ 35 h 36"/>
                <a:gd name="T20" fmla="*/ 10 w 40"/>
                <a:gd name="T21" fmla="*/ 33 h 36"/>
                <a:gd name="T22" fmla="*/ 8 w 40"/>
                <a:gd name="T23" fmla="*/ 31 h 36"/>
                <a:gd name="T24" fmla="*/ 4 w 40"/>
                <a:gd name="T25" fmla="*/ 27 h 36"/>
                <a:gd name="T26" fmla="*/ 1 w 40"/>
                <a:gd name="T27" fmla="*/ 24 h 36"/>
                <a:gd name="T28" fmla="*/ 0 w 40"/>
                <a:gd name="T29" fmla="*/ 19 h 36"/>
                <a:gd name="T30" fmla="*/ 1 w 40"/>
                <a:gd name="T31" fmla="*/ 16 h 36"/>
                <a:gd name="T32" fmla="*/ 7 w 40"/>
                <a:gd name="T33" fmla="*/ 11 h 36"/>
                <a:gd name="T34" fmla="*/ 12 w 40"/>
                <a:gd name="T35" fmla="*/ 6 h 36"/>
                <a:gd name="T36" fmla="*/ 16 w 40"/>
                <a:gd name="T37" fmla="*/ 2 h 36"/>
                <a:gd name="T38" fmla="*/ 19 w 40"/>
                <a:gd name="T39" fmla="*/ 0 h 36"/>
                <a:gd name="T40" fmla="*/ 24 w 40"/>
                <a:gd name="T41" fmla="*/ 1 h 36"/>
                <a:gd name="T42" fmla="*/ 31 w 40"/>
                <a:gd name="T43" fmla="*/ 3 h 36"/>
                <a:gd name="T44" fmla="*/ 37 w 40"/>
                <a:gd name="T45" fmla="*/ 6 h 36"/>
                <a:gd name="T46" fmla="*/ 40 w 40"/>
                <a:gd name="T47" fmla="*/ 11 h 36"/>
                <a:gd name="T48" fmla="*/ 39 w 40"/>
                <a:gd name="T49" fmla="*/ 19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36"/>
                <a:gd name="T77" fmla="*/ 40 w 40"/>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1" name="Freeform 427">
              <a:extLst>
                <a:ext uri="{FF2B5EF4-FFF2-40B4-BE49-F238E27FC236}">
                  <a16:creationId xmlns:a16="http://schemas.microsoft.com/office/drawing/2014/main" id="{BA086514-1B4F-B987-7447-429AA2BD0C2B}"/>
                </a:ext>
              </a:extLst>
            </p:cNvPr>
            <p:cNvSpPr>
              <a:spLocks/>
            </p:cNvSpPr>
            <p:nvPr/>
          </p:nvSpPr>
          <p:spPr bwMode="auto">
            <a:xfrm>
              <a:off x="3979527" y="2325204"/>
              <a:ext cx="0" cy="4511"/>
            </a:xfrm>
            <a:custGeom>
              <a:avLst/>
              <a:gdLst>
                <a:gd name="T0" fmla="*/ 1 w 1"/>
                <a:gd name="T1" fmla="*/ 2 h 4"/>
                <a:gd name="T2" fmla="*/ 1 w 1"/>
                <a:gd name="T3" fmla="*/ 1 h 4"/>
                <a:gd name="T4" fmla="*/ 1 w 1"/>
                <a:gd name="T5" fmla="*/ 1 h 4"/>
                <a:gd name="T6" fmla="*/ 0 w 1"/>
                <a:gd name="T7" fmla="*/ 0 h 4"/>
                <a:gd name="T8" fmla="*/ 0 w 1"/>
                <a:gd name="T9" fmla="*/ 0 h 4"/>
                <a:gd name="T10" fmla="*/ 1 w 1"/>
                <a:gd name="T11" fmla="*/ 2 h 4"/>
                <a:gd name="T12" fmla="*/ 1 w 1"/>
                <a:gd name="T13" fmla="*/ 4 h 4"/>
                <a:gd name="T14" fmla="*/ 1 w 1"/>
                <a:gd name="T15" fmla="*/ 4 h 4"/>
                <a:gd name="T16" fmla="*/ 1 w 1"/>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4"/>
                <a:gd name="T29" fmla="*/ 0 w 1"/>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4">
                  <a:moveTo>
                    <a:pt x="1" y="2"/>
                  </a:moveTo>
                  <a:lnTo>
                    <a:pt x="1" y="1"/>
                  </a:lnTo>
                  <a:lnTo>
                    <a:pt x="0" y="0"/>
                  </a:lnTo>
                  <a:lnTo>
                    <a:pt x="1" y="2"/>
                  </a:lnTo>
                  <a:lnTo>
                    <a:pt x="1" y="4"/>
                  </a:lnTo>
                  <a:lnTo>
                    <a:pt x="1" y="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2" name="Freeform 428">
              <a:extLst>
                <a:ext uri="{FF2B5EF4-FFF2-40B4-BE49-F238E27FC236}">
                  <a16:creationId xmlns:a16="http://schemas.microsoft.com/office/drawing/2014/main" id="{C14E1271-D1FE-9F68-05CF-2B9B94C74384}"/>
                </a:ext>
              </a:extLst>
            </p:cNvPr>
            <p:cNvSpPr>
              <a:spLocks/>
            </p:cNvSpPr>
            <p:nvPr/>
          </p:nvSpPr>
          <p:spPr bwMode="auto">
            <a:xfrm>
              <a:off x="4284801" y="2358288"/>
              <a:ext cx="3008" cy="4511"/>
            </a:xfrm>
            <a:custGeom>
              <a:avLst/>
              <a:gdLst>
                <a:gd name="T0" fmla="*/ 5 w 5"/>
                <a:gd name="T1" fmla="*/ 8 h 8"/>
                <a:gd name="T2" fmla="*/ 5 w 5"/>
                <a:gd name="T3" fmla="*/ 6 h 8"/>
                <a:gd name="T4" fmla="*/ 5 w 5"/>
                <a:gd name="T5" fmla="*/ 5 h 8"/>
                <a:gd name="T6" fmla="*/ 5 w 5"/>
                <a:gd name="T7" fmla="*/ 2 h 8"/>
                <a:gd name="T8" fmla="*/ 3 w 5"/>
                <a:gd name="T9" fmla="*/ 0 h 8"/>
                <a:gd name="T10" fmla="*/ 0 w 5"/>
                <a:gd name="T11" fmla="*/ 0 h 8"/>
                <a:gd name="T12" fmla="*/ 0 w 5"/>
                <a:gd name="T13" fmla="*/ 1 h 8"/>
                <a:gd name="T14" fmla="*/ 2 w 5"/>
                <a:gd name="T15" fmla="*/ 5 h 8"/>
                <a:gd name="T16" fmla="*/ 5 w 5"/>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5" y="8"/>
                  </a:moveTo>
                  <a:lnTo>
                    <a:pt x="5" y="6"/>
                  </a:lnTo>
                  <a:lnTo>
                    <a:pt x="5" y="5"/>
                  </a:lnTo>
                  <a:lnTo>
                    <a:pt x="5" y="2"/>
                  </a:lnTo>
                  <a:lnTo>
                    <a:pt x="3" y="0"/>
                  </a:lnTo>
                  <a:lnTo>
                    <a:pt x="0" y="0"/>
                  </a:lnTo>
                  <a:lnTo>
                    <a:pt x="0" y="1"/>
                  </a:lnTo>
                  <a:lnTo>
                    <a:pt x="2" y="5"/>
                  </a:lnTo>
                  <a:lnTo>
                    <a:pt x="5" y="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3" name="Freeform 429">
              <a:extLst>
                <a:ext uri="{FF2B5EF4-FFF2-40B4-BE49-F238E27FC236}">
                  <a16:creationId xmlns:a16="http://schemas.microsoft.com/office/drawing/2014/main" id="{BC511E13-D68A-AF18-64EA-EA1E99C92243}"/>
                </a:ext>
              </a:extLst>
            </p:cNvPr>
            <p:cNvSpPr>
              <a:spLocks/>
            </p:cNvSpPr>
            <p:nvPr/>
          </p:nvSpPr>
          <p:spPr bwMode="auto">
            <a:xfrm>
              <a:off x="3984039" y="1959778"/>
              <a:ext cx="12030" cy="12030"/>
            </a:xfrm>
            <a:custGeom>
              <a:avLst/>
              <a:gdLst>
                <a:gd name="T0" fmla="*/ 2 w 14"/>
                <a:gd name="T1" fmla="*/ 7 h 15"/>
                <a:gd name="T2" fmla="*/ 9 w 14"/>
                <a:gd name="T3" fmla="*/ 13 h 15"/>
                <a:gd name="T4" fmla="*/ 14 w 14"/>
                <a:gd name="T5" fmla="*/ 15 h 15"/>
                <a:gd name="T6" fmla="*/ 14 w 14"/>
                <a:gd name="T7" fmla="*/ 14 h 15"/>
                <a:gd name="T8" fmla="*/ 10 w 14"/>
                <a:gd name="T9" fmla="*/ 7 h 15"/>
                <a:gd name="T10" fmla="*/ 9 w 14"/>
                <a:gd name="T11" fmla="*/ 5 h 15"/>
                <a:gd name="T12" fmla="*/ 9 w 14"/>
                <a:gd name="T13" fmla="*/ 3 h 15"/>
                <a:gd name="T14" fmla="*/ 8 w 14"/>
                <a:gd name="T15" fmla="*/ 1 h 15"/>
                <a:gd name="T16" fmla="*/ 7 w 14"/>
                <a:gd name="T17" fmla="*/ 0 h 15"/>
                <a:gd name="T18" fmla="*/ 6 w 14"/>
                <a:gd name="T19" fmla="*/ 1 h 15"/>
                <a:gd name="T20" fmla="*/ 3 w 14"/>
                <a:gd name="T21" fmla="*/ 2 h 15"/>
                <a:gd name="T22" fmla="*/ 2 w 14"/>
                <a:gd name="T23" fmla="*/ 3 h 15"/>
                <a:gd name="T24" fmla="*/ 0 w 14"/>
                <a:gd name="T25" fmla="*/ 5 h 15"/>
                <a:gd name="T26" fmla="*/ 1 w 14"/>
                <a:gd name="T27" fmla="*/ 6 h 15"/>
                <a:gd name="T28" fmla="*/ 1 w 14"/>
                <a:gd name="T29" fmla="*/ 6 h 15"/>
                <a:gd name="T30" fmla="*/ 1 w 14"/>
                <a:gd name="T31" fmla="*/ 6 h 15"/>
                <a:gd name="T32" fmla="*/ 2 w 14"/>
                <a:gd name="T33" fmla="*/ 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4" name="Freeform 430">
              <a:extLst>
                <a:ext uri="{FF2B5EF4-FFF2-40B4-BE49-F238E27FC236}">
                  <a16:creationId xmlns:a16="http://schemas.microsoft.com/office/drawing/2014/main" id="{D55AFFE4-D4E0-640A-6AFC-BA4B2BF351DB}"/>
                </a:ext>
              </a:extLst>
            </p:cNvPr>
            <p:cNvSpPr>
              <a:spLocks/>
            </p:cNvSpPr>
            <p:nvPr/>
          </p:nvSpPr>
          <p:spPr bwMode="auto">
            <a:xfrm>
              <a:off x="4144946" y="2406410"/>
              <a:ext cx="123312" cy="114289"/>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1225246408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084628185 h 119"/>
                <a:gd name="T60" fmla="*/ 2147483647 w 135"/>
                <a:gd name="T61" fmla="*/ 1042314600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119"/>
                <a:gd name="T125" fmla="*/ 135 w 135"/>
                <a:gd name="T126" fmla="*/ 119 h 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5" name="Freeform 431">
              <a:extLst>
                <a:ext uri="{FF2B5EF4-FFF2-40B4-BE49-F238E27FC236}">
                  <a16:creationId xmlns:a16="http://schemas.microsoft.com/office/drawing/2014/main" id="{A0189095-6FF6-5DF9-9624-DF9D6666290E}"/>
                </a:ext>
              </a:extLst>
            </p:cNvPr>
            <p:cNvSpPr>
              <a:spLocks/>
            </p:cNvSpPr>
            <p:nvPr/>
          </p:nvSpPr>
          <p:spPr bwMode="auto">
            <a:xfrm>
              <a:off x="4045695" y="2060534"/>
              <a:ext cx="512799" cy="381967"/>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6"/>
                <a:gd name="T190" fmla="*/ 0 h 395"/>
                <a:gd name="T191" fmla="*/ 556 w 556"/>
                <a:gd name="T192" fmla="*/ 395 h 3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6" name="Freeform 432">
              <a:extLst>
                <a:ext uri="{FF2B5EF4-FFF2-40B4-BE49-F238E27FC236}">
                  <a16:creationId xmlns:a16="http://schemas.microsoft.com/office/drawing/2014/main" id="{45768166-21B9-7A95-1C7A-1115DF58D2EC}"/>
                </a:ext>
              </a:extLst>
            </p:cNvPr>
            <p:cNvSpPr>
              <a:spLocks/>
            </p:cNvSpPr>
            <p:nvPr/>
          </p:nvSpPr>
          <p:spPr bwMode="auto">
            <a:xfrm>
              <a:off x="3602072" y="1997374"/>
              <a:ext cx="136846" cy="138350"/>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1000684415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
                <a:gd name="T97" fmla="*/ 0 h 146"/>
                <a:gd name="T98" fmla="*/ 148 w 148"/>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7" name="Freeform 433">
              <a:extLst>
                <a:ext uri="{FF2B5EF4-FFF2-40B4-BE49-F238E27FC236}">
                  <a16:creationId xmlns:a16="http://schemas.microsoft.com/office/drawing/2014/main" id="{49BEB662-1CA6-6EB9-3675-5BE1A6096702}"/>
                </a:ext>
              </a:extLst>
            </p:cNvPr>
            <p:cNvSpPr>
              <a:spLocks/>
            </p:cNvSpPr>
            <p:nvPr/>
          </p:nvSpPr>
          <p:spPr bwMode="auto">
            <a:xfrm>
              <a:off x="3746437" y="1944740"/>
              <a:ext cx="123312" cy="90229"/>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1090082763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1090082763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3"/>
                <a:gd name="T157" fmla="*/ 0 h 91"/>
                <a:gd name="T158" fmla="*/ 133 w 133"/>
                <a:gd name="T159" fmla="*/ 91 h 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8" name="Freeform 434">
              <a:extLst>
                <a:ext uri="{FF2B5EF4-FFF2-40B4-BE49-F238E27FC236}">
                  <a16:creationId xmlns:a16="http://schemas.microsoft.com/office/drawing/2014/main" id="{9F0C37B5-7B98-6814-D5F1-434DE4980643}"/>
                </a:ext>
              </a:extLst>
            </p:cNvPr>
            <p:cNvSpPr>
              <a:spLocks/>
            </p:cNvSpPr>
            <p:nvPr/>
          </p:nvSpPr>
          <p:spPr bwMode="auto">
            <a:xfrm>
              <a:off x="3695308" y="1898122"/>
              <a:ext cx="93236" cy="58648"/>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2"/>
                <a:gd name="T148" fmla="*/ 0 h 60"/>
                <a:gd name="T149" fmla="*/ 102 w 102"/>
                <a:gd name="T150" fmla="*/ 60 h 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9" name="Freeform 435">
              <a:extLst>
                <a:ext uri="{FF2B5EF4-FFF2-40B4-BE49-F238E27FC236}">
                  <a16:creationId xmlns:a16="http://schemas.microsoft.com/office/drawing/2014/main" id="{E3B326D5-F537-FE59-600A-64A584206D64}"/>
                </a:ext>
              </a:extLst>
            </p:cNvPr>
            <p:cNvSpPr>
              <a:spLocks/>
            </p:cNvSpPr>
            <p:nvPr/>
          </p:nvSpPr>
          <p:spPr bwMode="auto">
            <a:xfrm>
              <a:off x="3880276" y="1956770"/>
              <a:ext cx="78198" cy="78198"/>
            </a:xfrm>
            <a:custGeom>
              <a:avLst/>
              <a:gdLst>
                <a:gd name="T0" fmla="*/ 2147483647 w 86"/>
                <a:gd name="T1" fmla="*/ 2147483647 h 80"/>
                <a:gd name="T2" fmla="*/ 2147483647 w 86"/>
                <a:gd name="T3" fmla="*/ 0 h 80"/>
                <a:gd name="T4" fmla="*/ 1227654276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072968980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
                <a:gd name="T103" fmla="*/ 0 h 80"/>
                <a:gd name="T104" fmla="*/ 86 w 86"/>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0" name="Freeform 436">
              <a:extLst>
                <a:ext uri="{FF2B5EF4-FFF2-40B4-BE49-F238E27FC236}">
                  <a16:creationId xmlns:a16="http://schemas.microsoft.com/office/drawing/2014/main" id="{62132822-B9AA-38A2-DB23-1FB83979364A}"/>
                </a:ext>
              </a:extLst>
            </p:cNvPr>
            <p:cNvSpPr>
              <a:spLocks/>
            </p:cNvSpPr>
            <p:nvPr/>
          </p:nvSpPr>
          <p:spPr bwMode="auto">
            <a:xfrm>
              <a:off x="3959978" y="2004892"/>
              <a:ext cx="31580" cy="43611"/>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1238562193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1002654514 h 46"/>
                <a:gd name="T48" fmla="*/ 2147483647 w 34"/>
                <a:gd name="T49" fmla="*/ 0 h 46"/>
                <a:gd name="T50" fmla="*/ 2147483647 w 34"/>
                <a:gd name="T51" fmla="*/ 0 h 46"/>
                <a:gd name="T52" fmla="*/ 2147483647 w 34"/>
                <a:gd name="T53" fmla="*/ 0 h 46"/>
                <a:gd name="T54" fmla="*/ 2147483647 w 34"/>
                <a:gd name="T55" fmla="*/ 1002654514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46"/>
                <a:gd name="T89" fmla="*/ 34 w 34"/>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1" name="Freeform 437">
              <a:extLst>
                <a:ext uri="{FF2B5EF4-FFF2-40B4-BE49-F238E27FC236}">
                  <a16:creationId xmlns:a16="http://schemas.microsoft.com/office/drawing/2014/main" id="{4107374E-FEF2-AFCA-81C5-E4F516FC62F7}"/>
                </a:ext>
              </a:extLst>
            </p:cNvPr>
            <p:cNvSpPr>
              <a:spLocks/>
            </p:cNvSpPr>
            <p:nvPr/>
          </p:nvSpPr>
          <p:spPr bwMode="auto">
            <a:xfrm>
              <a:off x="3952459" y="1943237"/>
              <a:ext cx="184969" cy="99251"/>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2"/>
                <a:gd name="T133" fmla="*/ 0 h 100"/>
                <a:gd name="T134" fmla="*/ 202 w 202"/>
                <a:gd name="T135" fmla="*/ 100 h 1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2" name="Freeform 438">
              <a:extLst>
                <a:ext uri="{FF2B5EF4-FFF2-40B4-BE49-F238E27FC236}">
                  <a16:creationId xmlns:a16="http://schemas.microsoft.com/office/drawing/2014/main" id="{D1C3C9E4-36C6-E576-60E6-6916FA43CC43}"/>
                </a:ext>
              </a:extLst>
            </p:cNvPr>
            <p:cNvSpPr>
              <a:spLocks/>
            </p:cNvSpPr>
            <p:nvPr/>
          </p:nvSpPr>
          <p:spPr bwMode="auto">
            <a:xfrm>
              <a:off x="3806590" y="1881580"/>
              <a:ext cx="37595" cy="36091"/>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37"/>
                <a:gd name="T77" fmla="*/ 40 w 40"/>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3" name="Freeform 440">
              <a:extLst>
                <a:ext uri="{FF2B5EF4-FFF2-40B4-BE49-F238E27FC236}">
                  <a16:creationId xmlns:a16="http://schemas.microsoft.com/office/drawing/2014/main" id="{A0821F9E-E2C8-D6F7-351B-0D3F5096014D}"/>
                </a:ext>
              </a:extLst>
            </p:cNvPr>
            <p:cNvSpPr>
              <a:spLocks/>
            </p:cNvSpPr>
            <p:nvPr/>
          </p:nvSpPr>
          <p:spPr bwMode="auto">
            <a:xfrm>
              <a:off x="3956970" y="1907145"/>
              <a:ext cx="30076" cy="16541"/>
            </a:xfrm>
            <a:custGeom>
              <a:avLst/>
              <a:gdLst>
                <a:gd name="T0" fmla="*/ 31 w 34"/>
                <a:gd name="T1" fmla="*/ 0 h 18"/>
                <a:gd name="T2" fmla="*/ 32 w 34"/>
                <a:gd name="T3" fmla="*/ 1 h 18"/>
                <a:gd name="T4" fmla="*/ 34 w 34"/>
                <a:gd name="T5" fmla="*/ 3 h 18"/>
                <a:gd name="T6" fmla="*/ 34 w 34"/>
                <a:gd name="T7" fmla="*/ 6 h 18"/>
                <a:gd name="T8" fmla="*/ 30 w 34"/>
                <a:gd name="T9" fmla="*/ 10 h 18"/>
                <a:gd name="T10" fmla="*/ 24 w 34"/>
                <a:gd name="T11" fmla="*/ 14 h 18"/>
                <a:gd name="T12" fmla="*/ 22 w 34"/>
                <a:gd name="T13" fmla="*/ 16 h 18"/>
                <a:gd name="T14" fmla="*/ 19 w 34"/>
                <a:gd name="T15" fmla="*/ 18 h 18"/>
                <a:gd name="T16" fmla="*/ 12 w 34"/>
                <a:gd name="T17" fmla="*/ 18 h 18"/>
                <a:gd name="T18" fmla="*/ 4 w 34"/>
                <a:gd name="T19" fmla="*/ 16 h 18"/>
                <a:gd name="T20" fmla="*/ 0 w 34"/>
                <a:gd name="T21" fmla="*/ 13 h 18"/>
                <a:gd name="T22" fmla="*/ 0 w 34"/>
                <a:gd name="T23" fmla="*/ 9 h 18"/>
                <a:gd name="T24" fmla="*/ 4 w 34"/>
                <a:gd name="T25" fmla="*/ 7 h 18"/>
                <a:gd name="T26" fmla="*/ 14 w 34"/>
                <a:gd name="T27" fmla="*/ 4 h 18"/>
                <a:gd name="T28" fmla="*/ 22 w 34"/>
                <a:gd name="T29" fmla="*/ 2 h 18"/>
                <a:gd name="T30" fmla="*/ 29 w 34"/>
                <a:gd name="T31" fmla="*/ 1 h 18"/>
                <a:gd name="T32" fmla="*/ 31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18"/>
                <a:gd name="T53" fmla="*/ 34 w 3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54" name="Freeform 441">
              <a:extLst>
                <a:ext uri="{FF2B5EF4-FFF2-40B4-BE49-F238E27FC236}">
                  <a16:creationId xmlns:a16="http://schemas.microsoft.com/office/drawing/2014/main" id="{7AD27FE6-596A-6E6E-24E3-AE5FC81B0B02}"/>
                </a:ext>
              </a:extLst>
            </p:cNvPr>
            <p:cNvSpPr>
              <a:spLocks/>
            </p:cNvSpPr>
            <p:nvPr/>
          </p:nvSpPr>
          <p:spPr bwMode="auto">
            <a:xfrm>
              <a:off x="3938925" y="1863534"/>
              <a:ext cx="28572" cy="45114"/>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943170082 w 34"/>
                <a:gd name="T11" fmla="*/ 2147483647 h 46"/>
                <a:gd name="T12" fmla="*/ 0 w 34"/>
                <a:gd name="T13" fmla="*/ 2147483647 h 46"/>
                <a:gd name="T14" fmla="*/ 943170082 w 34"/>
                <a:gd name="T15" fmla="*/ 2147483647 h 46"/>
                <a:gd name="T16" fmla="*/ 943170082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46"/>
                <a:gd name="T77" fmla="*/ 34 w 34"/>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5" name="Freeform 442">
              <a:extLst>
                <a:ext uri="{FF2B5EF4-FFF2-40B4-BE49-F238E27FC236}">
                  <a16:creationId xmlns:a16="http://schemas.microsoft.com/office/drawing/2014/main" id="{4EBBFF22-8289-93B5-30EE-3E9A29224914}"/>
                </a:ext>
              </a:extLst>
            </p:cNvPr>
            <p:cNvSpPr>
              <a:spLocks/>
            </p:cNvSpPr>
            <p:nvPr/>
          </p:nvSpPr>
          <p:spPr bwMode="auto">
            <a:xfrm>
              <a:off x="3883283" y="1842481"/>
              <a:ext cx="51129" cy="64664"/>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15496999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67"/>
                <a:gd name="T113" fmla="*/ 58 w 58"/>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6" name="Freeform 443">
              <a:extLst>
                <a:ext uri="{FF2B5EF4-FFF2-40B4-BE49-F238E27FC236}">
                  <a16:creationId xmlns:a16="http://schemas.microsoft.com/office/drawing/2014/main" id="{62129325-0CE3-F4BD-3459-89516D50A6D2}"/>
                </a:ext>
              </a:extLst>
            </p:cNvPr>
            <p:cNvSpPr>
              <a:spLocks/>
            </p:cNvSpPr>
            <p:nvPr/>
          </p:nvSpPr>
          <p:spPr bwMode="auto">
            <a:xfrm>
              <a:off x="3674254" y="2078579"/>
              <a:ext cx="231587" cy="224067"/>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1273374528 w 249"/>
                <a:gd name="T29" fmla="*/ 2147483647 h 231"/>
                <a:gd name="T30" fmla="*/ 1273374528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9"/>
                <a:gd name="T148" fmla="*/ 0 h 231"/>
                <a:gd name="T149" fmla="*/ 249 w 249"/>
                <a:gd name="T150" fmla="*/ 231 h 2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grpSp>
          <p:nvGrpSpPr>
            <p:cNvPr id="157" name="Group 156">
              <a:extLst>
                <a:ext uri="{FF2B5EF4-FFF2-40B4-BE49-F238E27FC236}">
                  <a16:creationId xmlns:a16="http://schemas.microsoft.com/office/drawing/2014/main" id="{BBA251AC-2770-DCF5-0136-94A9587745C3}"/>
                </a:ext>
              </a:extLst>
            </p:cNvPr>
            <p:cNvGrpSpPr/>
            <p:nvPr/>
          </p:nvGrpSpPr>
          <p:grpSpPr>
            <a:xfrm>
              <a:off x="8450352" y="3319222"/>
              <a:ext cx="1377489" cy="2433163"/>
              <a:chOff x="9990012" y="3679368"/>
              <a:chExt cx="1454150" cy="2568575"/>
            </a:xfrm>
            <a:grpFill/>
          </p:grpSpPr>
          <p:sp>
            <p:nvSpPr>
              <p:cNvPr id="158" name="Freeform 266">
                <a:extLst>
                  <a:ext uri="{FF2B5EF4-FFF2-40B4-BE49-F238E27FC236}">
                    <a16:creationId xmlns:a16="http://schemas.microsoft.com/office/drawing/2014/main" id="{E83DC37A-1E46-5266-E454-D9D6E5FF06C3}"/>
                  </a:ext>
                </a:extLst>
              </p:cNvPr>
              <p:cNvSpPr>
                <a:spLocks/>
              </p:cNvSpPr>
              <p:nvPr/>
            </p:nvSpPr>
            <p:spPr bwMode="auto">
              <a:xfrm>
                <a:off x="11190162" y="6039981"/>
                <a:ext cx="161925" cy="207962"/>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157"/>
                  <a:gd name="T56" fmla="*/ 138 w 138"/>
                  <a:gd name="T57" fmla="*/ 157 h 1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9" name="Freeform 267">
                <a:extLst>
                  <a:ext uri="{FF2B5EF4-FFF2-40B4-BE49-F238E27FC236}">
                    <a16:creationId xmlns:a16="http://schemas.microsoft.com/office/drawing/2014/main" id="{686C4C09-DD44-DDF9-BAB6-EF20E24C0995}"/>
                  </a:ext>
                </a:extLst>
              </p:cNvPr>
              <p:cNvSpPr>
                <a:spLocks/>
              </p:cNvSpPr>
              <p:nvPr/>
            </p:nvSpPr>
            <p:spPr bwMode="auto">
              <a:xfrm>
                <a:off x="11329862" y="5854243"/>
                <a:ext cx="114300" cy="204788"/>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156"/>
                  <a:gd name="T56" fmla="*/ 96 w 96"/>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0" name="Freeform 268">
                <a:extLst>
                  <a:ext uri="{FF2B5EF4-FFF2-40B4-BE49-F238E27FC236}">
                    <a16:creationId xmlns:a16="http://schemas.microsoft.com/office/drawing/2014/main" id="{F9BCDFB4-230B-7165-EC46-85FE62D8FC3B}"/>
                  </a:ext>
                </a:extLst>
              </p:cNvPr>
              <p:cNvSpPr>
                <a:spLocks/>
              </p:cNvSpPr>
              <p:nvPr/>
            </p:nvSpPr>
            <p:spPr bwMode="auto">
              <a:xfrm>
                <a:off x="9990012" y="5222418"/>
                <a:ext cx="893762" cy="757238"/>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7"/>
                  <a:gd name="T109" fmla="*/ 0 h 577"/>
                  <a:gd name="T110" fmla="*/ 757 w 757"/>
                  <a:gd name="T111" fmla="*/ 577 h 5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1" name="Freeform 269">
                <a:extLst>
                  <a:ext uri="{FF2B5EF4-FFF2-40B4-BE49-F238E27FC236}">
                    <a16:creationId xmlns:a16="http://schemas.microsoft.com/office/drawing/2014/main" id="{BA8B7754-3EC5-D85F-999E-AA4F14C44790}"/>
                  </a:ext>
                </a:extLst>
              </p:cNvPr>
              <p:cNvSpPr>
                <a:spLocks/>
              </p:cNvSpPr>
              <p:nvPr/>
            </p:nvSpPr>
            <p:spPr bwMode="auto">
              <a:xfrm>
                <a:off x="10691687" y="6024106"/>
                <a:ext cx="79375" cy="120650"/>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91"/>
                  <a:gd name="T29" fmla="*/ 66 w 66"/>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91">
                    <a:moveTo>
                      <a:pt x="0" y="18"/>
                    </a:moveTo>
                    <a:lnTo>
                      <a:pt x="12" y="48"/>
                    </a:lnTo>
                    <a:lnTo>
                      <a:pt x="18" y="72"/>
                    </a:lnTo>
                    <a:lnTo>
                      <a:pt x="36" y="91"/>
                    </a:lnTo>
                    <a:lnTo>
                      <a:pt x="48" y="66"/>
                    </a:lnTo>
                    <a:lnTo>
                      <a:pt x="66" y="30"/>
                    </a:lnTo>
                    <a:lnTo>
                      <a:pt x="66" y="0"/>
                    </a:lnTo>
                    <a:lnTo>
                      <a:pt x="42" y="12"/>
                    </a:lnTo>
                    <a:lnTo>
                      <a:pt x="0"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2" name="Freeform 263">
                <a:extLst>
                  <a:ext uri="{FF2B5EF4-FFF2-40B4-BE49-F238E27FC236}">
                    <a16:creationId xmlns:a16="http://schemas.microsoft.com/office/drawing/2014/main" id="{6120DC17-3491-AC9B-A14E-1EF852575531}"/>
                  </a:ext>
                </a:extLst>
              </p:cNvPr>
              <p:cNvSpPr>
                <a:spLocks/>
              </p:cNvSpPr>
              <p:nvPr/>
            </p:nvSpPr>
            <p:spPr bwMode="auto">
              <a:xfrm>
                <a:off x="10358312" y="4041318"/>
                <a:ext cx="41275" cy="69850"/>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 name="T21" fmla="*/ 0 w 36"/>
                  <a:gd name="T22" fmla="*/ 0 h 54"/>
                  <a:gd name="T23" fmla="*/ 36 w 36"/>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54">
                    <a:moveTo>
                      <a:pt x="0" y="18"/>
                    </a:moveTo>
                    <a:lnTo>
                      <a:pt x="6" y="36"/>
                    </a:lnTo>
                    <a:lnTo>
                      <a:pt x="12" y="54"/>
                    </a:lnTo>
                    <a:lnTo>
                      <a:pt x="30" y="42"/>
                    </a:lnTo>
                    <a:lnTo>
                      <a:pt x="36" y="18"/>
                    </a:lnTo>
                    <a:lnTo>
                      <a:pt x="30" y="0"/>
                    </a:lnTo>
                    <a:lnTo>
                      <a:pt x="0"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3" name="Freeform 264">
                <a:extLst>
                  <a:ext uri="{FF2B5EF4-FFF2-40B4-BE49-F238E27FC236}">
                    <a16:creationId xmlns:a16="http://schemas.microsoft.com/office/drawing/2014/main" id="{DDA0C73A-1C8A-9211-1BDD-016C0CC6698E}"/>
                  </a:ext>
                </a:extLst>
              </p:cNvPr>
              <p:cNvSpPr>
                <a:spLocks/>
              </p:cNvSpPr>
              <p:nvPr/>
            </p:nvSpPr>
            <p:spPr bwMode="auto">
              <a:xfrm>
                <a:off x="10409112" y="3679368"/>
                <a:ext cx="311150" cy="377825"/>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4"/>
                  <a:gd name="T106" fmla="*/ 0 h 289"/>
                  <a:gd name="T107" fmla="*/ 264 w 264"/>
                  <a:gd name="T108" fmla="*/ 289 h 2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4" name="Freeform 517">
                <a:extLst>
                  <a:ext uri="{FF2B5EF4-FFF2-40B4-BE49-F238E27FC236}">
                    <a16:creationId xmlns:a16="http://schemas.microsoft.com/office/drawing/2014/main" id="{A4ADCCCA-C85D-04AD-05A4-6A9F239E71AE}"/>
                  </a:ext>
                </a:extLst>
              </p:cNvPr>
              <p:cNvSpPr>
                <a:spLocks/>
              </p:cNvSpPr>
              <p:nvPr/>
            </p:nvSpPr>
            <p:spPr bwMode="auto">
              <a:xfrm>
                <a:off x="10274174" y="3904793"/>
                <a:ext cx="77788" cy="106363"/>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66"/>
                  <a:gd name="T56" fmla="*/ 54 w 54"/>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grpSp>
        <p:grpSp>
          <p:nvGrpSpPr>
            <p:cNvPr id="165" name="Group 164">
              <a:extLst>
                <a:ext uri="{FF2B5EF4-FFF2-40B4-BE49-F238E27FC236}">
                  <a16:creationId xmlns:a16="http://schemas.microsoft.com/office/drawing/2014/main" id="{FFE8EFCA-3BC0-2BA3-D175-1B4FCFA4D78C}"/>
                </a:ext>
              </a:extLst>
            </p:cNvPr>
            <p:cNvGrpSpPr/>
            <p:nvPr/>
          </p:nvGrpSpPr>
          <p:grpSpPr>
            <a:xfrm>
              <a:off x="5448749" y="2087603"/>
              <a:ext cx="1535389" cy="1506816"/>
              <a:chOff x="6821362" y="2379206"/>
              <a:chExt cx="1620837" cy="1590675"/>
            </a:xfrm>
            <a:grpFill/>
          </p:grpSpPr>
          <p:sp>
            <p:nvSpPr>
              <p:cNvPr id="166" name="Freeform 257">
                <a:extLst>
                  <a:ext uri="{FF2B5EF4-FFF2-40B4-BE49-F238E27FC236}">
                    <a16:creationId xmlns:a16="http://schemas.microsoft.com/office/drawing/2014/main" id="{57347385-097C-310B-C5CF-029E944E88B2}"/>
                  </a:ext>
                </a:extLst>
              </p:cNvPr>
              <p:cNvSpPr>
                <a:spLocks/>
              </p:cNvSpPr>
              <p:nvPr/>
            </p:nvSpPr>
            <p:spPr bwMode="auto">
              <a:xfrm>
                <a:off x="7213474" y="3277731"/>
                <a:ext cx="98425" cy="165100"/>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126"/>
                  <a:gd name="T65" fmla="*/ 84 w 84"/>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67" name="Freeform 279">
                <a:extLst>
                  <a:ext uri="{FF2B5EF4-FFF2-40B4-BE49-F238E27FC236}">
                    <a16:creationId xmlns:a16="http://schemas.microsoft.com/office/drawing/2014/main" id="{4017C934-E8C1-72D9-12C1-7C494EF56D88}"/>
                  </a:ext>
                </a:extLst>
              </p:cNvPr>
              <p:cNvSpPr>
                <a:spLocks/>
              </p:cNvSpPr>
              <p:nvPr/>
            </p:nvSpPr>
            <p:spPr bwMode="auto">
              <a:xfrm>
                <a:off x="7704012" y="3901618"/>
                <a:ext cx="71437" cy="46038"/>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 name="T21" fmla="*/ 0 w 60"/>
                  <a:gd name="T22" fmla="*/ 0 h 36"/>
                  <a:gd name="T23" fmla="*/ 60 w 6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36">
                    <a:moveTo>
                      <a:pt x="0" y="12"/>
                    </a:moveTo>
                    <a:lnTo>
                      <a:pt x="36" y="0"/>
                    </a:lnTo>
                    <a:lnTo>
                      <a:pt x="60" y="6"/>
                    </a:lnTo>
                    <a:lnTo>
                      <a:pt x="60" y="18"/>
                    </a:lnTo>
                    <a:lnTo>
                      <a:pt x="54" y="36"/>
                    </a:lnTo>
                    <a:lnTo>
                      <a:pt x="30" y="24"/>
                    </a:lnTo>
                    <a:lnTo>
                      <a:pt x="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68" name="Freeform 280">
                <a:extLst>
                  <a:ext uri="{FF2B5EF4-FFF2-40B4-BE49-F238E27FC236}">
                    <a16:creationId xmlns:a16="http://schemas.microsoft.com/office/drawing/2014/main" id="{C45B65FC-20B2-45D3-37EB-95D273FD7ACF}"/>
                  </a:ext>
                </a:extLst>
              </p:cNvPr>
              <p:cNvSpPr>
                <a:spLocks/>
              </p:cNvSpPr>
              <p:nvPr/>
            </p:nvSpPr>
            <p:spPr bwMode="auto">
              <a:xfrm>
                <a:off x="7624637" y="3814306"/>
                <a:ext cx="28575" cy="61912"/>
              </a:xfrm>
              <a:custGeom>
                <a:avLst/>
                <a:gdLst>
                  <a:gd name="T0" fmla="*/ 0 w 24"/>
                  <a:gd name="T1" fmla="*/ 48 h 48"/>
                  <a:gd name="T2" fmla="*/ 6 w 24"/>
                  <a:gd name="T3" fmla="*/ 6 h 48"/>
                  <a:gd name="T4" fmla="*/ 18 w 24"/>
                  <a:gd name="T5" fmla="*/ 0 h 48"/>
                  <a:gd name="T6" fmla="*/ 24 w 24"/>
                  <a:gd name="T7" fmla="*/ 24 h 48"/>
                  <a:gd name="T8" fmla="*/ 24 w 24"/>
                  <a:gd name="T9" fmla="*/ 48 h 48"/>
                  <a:gd name="T10" fmla="*/ 0 w 24"/>
                  <a:gd name="T11" fmla="*/ 48 h 48"/>
                  <a:gd name="T12" fmla="*/ 0 60000 65536"/>
                  <a:gd name="T13" fmla="*/ 0 60000 65536"/>
                  <a:gd name="T14" fmla="*/ 0 60000 65536"/>
                  <a:gd name="T15" fmla="*/ 0 60000 65536"/>
                  <a:gd name="T16" fmla="*/ 0 60000 65536"/>
                  <a:gd name="T17" fmla="*/ 0 60000 65536"/>
                  <a:gd name="T18" fmla="*/ 0 w 24"/>
                  <a:gd name="T19" fmla="*/ 0 h 48"/>
                  <a:gd name="T20" fmla="*/ 24 w 24"/>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4" h="48">
                    <a:moveTo>
                      <a:pt x="0" y="48"/>
                    </a:moveTo>
                    <a:lnTo>
                      <a:pt x="6" y="6"/>
                    </a:lnTo>
                    <a:lnTo>
                      <a:pt x="18" y="0"/>
                    </a:lnTo>
                    <a:lnTo>
                      <a:pt x="24" y="24"/>
                    </a:lnTo>
                    <a:lnTo>
                      <a:pt x="24" y="48"/>
                    </a:lnTo>
                    <a:lnTo>
                      <a:pt x="0" y="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69" name="Freeform 281">
                <a:extLst>
                  <a:ext uri="{FF2B5EF4-FFF2-40B4-BE49-F238E27FC236}">
                    <a16:creationId xmlns:a16="http://schemas.microsoft.com/office/drawing/2014/main" id="{CC1E50AC-F624-778F-CBC7-D1FB4E9021C3}"/>
                  </a:ext>
                </a:extLst>
              </p:cNvPr>
              <p:cNvSpPr>
                <a:spLocks/>
              </p:cNvSpPr>
              <p:nvPr/>
            </p:nvSpPr>
            <p:spPr bwMode="auto">
              <a:xfrm>
                <a:off x="7618287" y="3749218"/>
                <a:ext cx="36512" cy="49213"/>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 name="T15" fmla="*/ 0 w 30"/>
                  <a:gd name="T16" fmla="*/ 0 h 37"/>
                  <a:gd name="T17" fmla="*/ 30 w 30"/>
                  <a:gd name="T18" fmla="*/ 37 h 37"/>
                </a:gdLst>
                <a:ahLst/>
                <a:cxnLst>
                  <a:cxn ang="T10">
                    <a:pos x="T0" y="T1"/>
                  </a:cxn>
                  <a:cxn ang="T11">
                    <a:pos x="T2" y="T3"/>
                  </a:cxn>
                  <a:cxn ang="T12">
                    <a:pos x="T4" y="T5"/>
                  </a:cxn>
                  <a:cxn ang="T13">
                    <a:pos x="T6" y="T7"/>
                  </a:cxn>
                  <a:cxn ang="T14">
                    <a:pos x="T8" y="T9"/>
                  </a:cxn>
                </a:cxnLst>
                <a:rect l="T15" t="T16" r="T17" b="T18"/>
                <a:pathLst>
                  <a:path w="30" h="37">
                    <a:moveTo>
                      <a:pt x="0" y="12"/>
                    </a:moveTo>
                    <a:lnTo>
                      <a:pt x="24" y="0"/>
                    </a:lnTo>
                    <a:lnTo>
                      <a:pt x="30" y="24"/>
                    </a:lnTo>
                    <a:lnTo>
                      <a:pt x="24" y="37"/>
                    </a:lnTo>
                    <a:lnTo>
                      <a:pt x="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0" name="Freeform 284">
                <a:extLst>
                  <a:ext uri="{FF2B5EF4-FFF2-40B4-BE49-F238E27FC236}">
                    <a16:creationId xmlns:a16="http://schemas.microsoft.com/office/drawing/2014/main" id="{27FA158A-1F02-2AA9-F288-0F7158E74E42}"/>
                  </a:ext>
                </a:extLst>
              </p:cNvPr>
              <p:cNvSpPr>
                <a:spLocks/>
              </p:cNvSpPr>
              <p:nvPr/>
            </p:nvSpPr>
            <p:spPr bwMode="auto">
              <a:xfrm>
                <a:off x="8023099" y="3790493"/>
                <a:ext cx="419100" cy="179388"/>
              </a:xfrm>
              <a:custGeom>
                <a:avLst/>
                <a:gdLst>
                  <a:gd name="T0" fmla="*/ 2147483647 w 59"/>
                  <a:gd name="T1" fmla="*/ 2147483647 h 23"/>
                  <a:gd name="T2" fmla="*/ 2147483647 w 59"/>
                  <a:gd name="T3" fmla="*/ 2147483647 h 23"/>
                  <a:gd name="T4" fmla="*/ 2147483647 w 59"/>
                  <a:gd name="T5" fmla="*/ 2147483647 h 23"/>
                  <a:gd name="T6" fmla="*/ 2147483647 w 59"/>
                  <a:gd name="T7" fmla="*/ 2147483647 h 23"/>
                  <a:gd name="T8" fmla="*/ 2147483647 w 59"/>
                  <a:gd name="T9" fmla="*/ 2147483647 h 23"/>
                  <a:gd name="T10" fmla="*/ 2147483647 w 59"/>
                  <a:gd name="T11" fmla="*/ 2147483647 h 23"/>
                  <a:gd name="T12" fmla="*/ 2147483647 w 59"/>
                  <a:gd name="T13" fmla="*/ 2147483647 h 23"/>
                  <a:gd name="T14" fmla="*/ 2147483647 w 59"/>
                  <a:gd name="T15" fmla="*/ 2147483647 h 23"/>
                  <a:gd name="T16" fmla="*/ 2147483647 w 59"/>
                  <a:gd name="T17" fmla="*/ 2147483647 h 23"/>
                  <a:gd name="T18" fmla="*/ 2147483647 w 59"/>
                  <a:gd name="T19" fmla="*/ 2147483647 h 23"/>
                  <a:gd name="T20" fmla="*/ 2147483647 w 59"/>
                  <a:gd name="T21" fmla="*/ 2147483647 h 23"/>
                  <a:gd name="T22" fmla="*/ 2147483647 w 59"/>
                  <a:gd name="T23" fmla="*/ 2147483647 h 23"/>
                  <a:gd name="T24" fmla="*/ 2147483647 w 59"/>
                  <a:gd name="T25" fmla="*/ 0 h 23"/>
                  <a:gd name="T26" fmla="*/ 2147483647 w 59"/>
                  <a:gd name="T27" fmla="*/ 0 h 23"/>
                  <a:gd name="T28" fmla="*/ 2147483647 w 59"/>
                  <a:gd name="T29" fmla="*/ 2147483647 h 23"/>
                  <a:gd name="T30" fmla="*/ 2147483647 w 59"/>
                  <a:gd name="T31" fmla="*/ 2147483647 h 23"/>
                  <a:gd name="T32" fmla="*/ 2147483647 w 59"/>
                  <a:gd name="T33" fmla="*/ 2147483647 h 23"/>
                  <a:gd name="T34" fmla="*/ 2147483647 w 59"/>
                  <a:gd name="T35" fmla="*/ 2147483647 h 23"/>
                  <a:gd name="T36" fmla="*/ 2147483647 w 59"/>
                  <a:gd name="T37" fmla="*/ 2147483647 h 23"/>
                  <a:gd name="T38" fmla="*/ 2147483647 w 59"/>
                  <a:gd name="T39" fmla="*/ 0 h 23"/>
                  <a:gd name="T40" fmla="*/ 2147483647 w 59"/>
                  <a:gd name="T41" fmla="*/ 0 h 23"/>
                  <a:gd name="T42" fmla="*/ 2147483647 w 59"/>
                  <a:gd name="T43" fmla="*/ 0 h 23"/>
                  <a:gd name="T44" fmla="*/ 2147483647 w 59"/>
                  <a:gd name="T45" fmla="*/ 2147483647 h 23"/>
                  <a:gd name="T46" fmla="*/ 2147483647 w 59"/>
                  <a:gd name="T47" fmla="*/ 2147483647 h 23"/>
                  <a:gd name="T48" fmla="*/ 2147483647 w 59"/>
                  <a:gd name="T49" fmla="*/ 2147483647 h 23"/>
                  <a:gd name="T50" fmla="*/ 2147483647 w 59"/>
                  <a:gd name="T51" fmla="*/ 2147483647 h 23"/>
                  <a:gd name="T52" fmla="*/ 2147483647 w 59"/>
                  <a:gd name="T53" fmla="*/ 2147483647 h 23"/>
                  <a:gd name="T54" fmla="*/ 2147483647 w 59"/>
                  <a:gd name="T55" fmla="*/ 2147483647 h 23"/>
                  <a:gd name="T56" fmla="*/ 2147483647 w 59"/>
                  <a:gd name="T57" fmla="*/ 2147483647 h 23"/>
                  <a:gd name="T58" fmla="*/ 0 w 59"/>
                  <a:gd name="T59" fmla="*/ 2147483647 h 23"/>
                  <a:gd name="T60" fmla="*/ 2147483647 w 59"/>
                  <a:gd name="T61" fmla="*/ 2147483647 h 23"/>
                  <a:gd name="T62" fmla="*/ 2147483647 w 59"/>
                  <a:gd name="T63" fmla="*/ 2147483647 h 23"/>
                  <a:gd name="T64" fmla="*/ 2147483647 w 59"/>
                  <a:gd name="T65" fmla="*/ 2147483647 h 23"/>
                  <a:gd name="T66" fmla="*/ 2147483647 w 59"/>
                  <a:gd name="T67" fmla="*/ 2147483647 h 23"/>
                  <a:gd name="T68" fmla="*/ 2147483647 w 59"/>
                  <a:gd name="T69" fmla="*/ 2147483647 h 23"/>
                  <a:gd name="T70" fmla="*/ 2147483647 w 59"/>
                  <a:gd name="T71" fmla="*/ 2147483647 h 23"/>
                  <a:gd name="T72" fmla="*/ 2147483647 w 59"/>
                  <a:gd name="T73" fmla="*/ 2147483647 h 23"/>
                  <a:gd name="T74" fmla="*/ 2147483647 w 59"/>
                  <a:gd name="T75" fmla="*/ 2147483647 h 23"/>
                  <a:gd name="T76" fmla="*/ 2147483647 w 59"/>
                  <a:gd name="T77" fmla="*/ 2147483647 h 23"/>
                  <a:gd name="T78" fmla="*/ 2147483647 w 59"/>
                  <a:gd name="T79" fmla="*/ 2147483647 h 23"/>
                  <a:gd name="T80" fmla="*/ 2147483647 w 59"/>
                  <a:gd name="T81" fmla="*/ 2147483647 h 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23"/>
                  <a:gd name="T125" fmla="*/ 59 w 59"/>
                  <a:gd name="T126" fmla="*/ 23 h 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23">
                    <a:moveTo>
                      <a:pt x="34" y="20"/>
                    </a:moveTo>
                    <a:cubicBezTo>
                      <a:pt x="36" y="21"/>
                      <a:pt x="36" y="21"/>
                      <a:pt x="36" y="21"/>
                    </a:cubicBezTo>
                    <a:cubicBezTo>
                      <a:pt x="47" y="20"/>
                      <a:pt x="47" y="20"/>
                      <a:pt x="47" y="20"/>
                    </a:cubicBezTo>
                    <a:cubicBezTo>
                      <a:pt x="52" y="19"/>
                      <a:pt x="52" y="19"/>
                      <a:pt x="52" y="19"/>
                    </a:cubicBezTo>
                    <a:cubicBezTo>
                      <a:pt x="57" y="18"/>
                      <a:pt x="57" y="18"/>
                      <a:pt x="57" y="18"/>
                    </a:cubicBezTo>
                    <a:cubicBezTo>
                      <a:pt x="59" y="19"/>
                      <a:pt x="59" y="19"/>
                      <a:pt x="59" y="19"/>
                    </a:cubicBezTo>
                    <a:cubicBezTo>
                      <a:pt x="59" y="19"/>
                      <a:pt x="58" y="16"/>
                      <a:pt x="58" y="16"/>
                    </a:cubicBezTo>
                    <a:cubicBezTo>
                      <a:pt x="58" y="15"/>
                      <a:pt x="58" y="9"/>
                      <a:pt x="58" y="9"/>
                    </a:cubicBezTo>
                    <a:cubicBezTo>
                      <a:pt x="59" y="8"/>
                      <a:pt x="59" y="8"/>
                      <a:pt x="59" y="8"/>
                    </a:cubicBezTo>
                    <a:cubicBezTo>
                      <a:pt x="55" y="3"/>
                      <a:pt x="55" y="3"/>
                      <a:pt x="55" y="3"/>
                    </a:cubicBezTo>
                    <a:cubicBezTo>
                      <a:pt x="53" y="1"/>
                      <a:pt x="53" y="1"/>
                      <a:pt x="53" y="1"/>
                    </a:cubicBezTo>
                    <a:cubicBezTo>
                      <a:pt x="50" y="1"/>
                      <a:pt x="50" y="1"/>
                      <a:pt x="50" y="1"/>
                    </a:cubicBezTo>
                    <a:cubicBezTo>
                      <a:pt x="49" y="0"/>
                      <a:pt x="49" y="0"/>
                      <a:pt x="49" y="0"/>
                    </a:cubicBezTo>
                    <a:cubicBezTo>
                      <a:pt x="49" y="0"/>
                      <a:pt x="49" y="0"/>
                      <a:pt x="49" y="0"/>
                    </a:cubicBezTo>
                    <a:cubicBezTo>
                      <a:pt x="45" y="3"/>
                      <a:pt x="45" y="3"/>
                      <a:pt x="45" y="3"/>
                    </a:cubicBezTo>
                    <a:cubicBezTo>
                      <a:pt x="40" y="3"/>
                      <a:pt x="40" y="3"/>
                      <a:pt x="40" y="3"/>
                    </a:cubicBezTo>
                    <a:cubicBezTo>
                      <a:pt x="39" y="3"/>
                      <a:pt x="39" y="3"/>
                      <a:pt x="39" y="3"/>
                    </a:cubicBezTo>
                    <a:cubicBezTo>
                      <a:pt x="39" y="3"/>
                      <a:pt x="39" y="3"/>
                      <a:pt x="39" y="3"/>
                    </a:cubicBezTo>
                    <a:cubicBezTo>
                      <a:pt x="35" y="1"/>
                      <a:pt x="35" y="1"/>
                      <a:pt x="35" y="1"/>
                    </a:cubicBezTo>
                    <a:cubicBezTo>
                      <a:pt x="32" y="0"/>
                      <a:pt x="32" y="0"/>
                      <a:pt x="32" y="0"/>
                    </a:cubicBezTo>
                    <a:cubicBezTo>
                      <a:pt x="24" y="0"/>
                      <a:pt x="24" y="0"/>
                      <a:pt x="24" y="0"/>
                    </a:cubicBezTo>
                    <a:cubicBezTo>
                      <a:pt x="22" y="0"/>
                      <a:pt x="22" y="0"/>
                      <a:pt x="22" y="0"/>
                    </a:cubicBezTo>
                    <a:cubicBezTo>
                      <a:pt x="19" y="1"/>
                      <a:pt x="19" y="1"/>
                      <a:pt x="19" y="1"/>
                    </a:cubicBezTo>
                    <a:cubicBezTo>
                      <a:pt x="17" y="3"/>
                      <a:pt x="17" y="3"/>
                      <a:pt x="17" y="3"/>
                    </a:cubicBezTo>
                    <a:cubicBezTo>
                      <a:pt x="12" y="4"/>
                      <a:pt x="12" y="4"/>
                      <a:pt x="12" y="4"/>
                    </a:cubicBezTo>
                    <a:cubicBezTo>
                      <a:pt x="11" y="3"/>
                      <a:pt x="11" y="3"/>
                      <a:pt x="11" y="3"/>
                    </a:cubicBezTo>
                    <a:cubicBezTo>
                      <a:pt x="10" y="3"/>
                      <a:pt x="10" y="3"/>
                      <a:pt x="10" y="3"/>
                    </a:cubicBezTo>
                    <a:cubicBezTo>
                      <a:pt x="8" y="6"/>
                      <a:pt x="8" y="6"/>
                      <a:pt x="8" y="6"/>
                    </a:cubicBezTo>
                    <a:cubicBezTo>
                      <a:pt x="4" y="6"/>
                      <a:pt x="4" y="6"/>
                      <a:pt x="4" y="6"/>
                    </a:cubicBezTo>
                    <a:cubicBezTo>
                      <a:pt x="0" y="9"/>
                      <a:pt x="0" y="9"/>
                      <a:pt x="0" y="9"/>
                    </a:cubicBezTo>
                    <a:cubicBezTo>
                      <a:pt x="2" y="12"/>
                      <a:pt x="2" y="12"/>
                      <a:pt x="2" y="12"/>
                    </a:cubicBezTo>
                    <a:cubicBezTo>
                      <a:pt x="4" y="17"/>
                      <a:pt x="4" y="17"/>
                      <a:pt x="4" y="17"/>
                    </a:cubicBezTo>
                    <a:cubicBezTo>
                      <a:pt x="6" y="20"/>
                      <a:pt x="6" y="20"/>
                      <a:pt x="6" y="20"/>
                    </a:cubicBezTo>
                    <a:cubicBezTo>
                      <a:pt x="15" y="21"/>
                      <a:pt x="15" y="21"/>
                      <a:pt x="15" y="21"/>
                    </a:cubicBezTo>
                    <a:cubicBezTo>
                      <a:pt x="16" y="21"/>
                      <a:pt x="16" y="21"/>
                      <a:pt x="16" y="21"/>
                    </a:cubicBezTo>
                    <a:cubicBezTo>
                      <a:pt x="23" y="23"/>
                      <a:pt x="23" y="23"/>
                      <a:pt x="23" y="23"/>
                    </a:cubicBezTo>
                    <a:cubicBezTo>
                      <a:pt x="27" y="21"/>
                      <a:pt x="27" y="21"/>
                      <a:pt x="27" y="21"/>
                    </a:cubicBezTo>
                    <a:cubicBezTo>
                      <a:pt x="31" y="23"/>
                      <a:pt x="31" y="23"/>
                      <a:pt x="31" y="23"/>
                    </a:cubicBezTo>
                    <a:cubicBezTo>
                      <a:pt x="31" y="23"/>
                      <a:pt x="31" y="23"/>
                      <a:pt x="31" y="23"/>
                    </a:cubicBezTo>
                    <a:cubicBezTo>
                      <a:pt x="31" y="23"/>
                      <a:pt x="31" y="23"/>
                      <a:pt x="31" y="23"/>
                    </a:cubicBezTo>
                    <a:lnTo>
                      <a:pt x="34" y="2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1" name="Freeform 299">
                <a:extLst>
                  <a:ext uri="{FF2B5EF4-FFF2-40B4-BE49-F238E27FC236}">
                    <a16:creationId xmlns:a16="http://schemas.microsoft.com/office/drawing/2014/main" id="{D660B6BC-9CCB-813C-EA41-A8EC627C2417}"/>
                  </a:ext>
                </a:extLst>
              </p:cNvPr>
              <p:cNvSpPr>
                <a:spLocks/>
              </p:cNvSpPr>
              <p:nvPr/>
            </p:nvSpPr>
            <p:spPr bwMode="auto">
              <a:xfrm>
                <a:off x="7900862" y="3231693"/>
                <a:ext cx="144462" cy="107950"/>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14"/>
                  <a:gd name="T71" fmla="*/ 20 w 20"/>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2" name="Freeform 300">
                <a:extLst>
                  <a:ext uri="{FF2B5EF4-FFF2-40B4-BE49-F238E27FC236}">
                    <a16:creationId xmlns:a16="http://schemas.microsoft.com/office/drawing/2014/main" id="{477FBFBC-2D3F-11D7-0884-CE334B09E419}"/>
                  </a:ext>
                </a:extLst>
              </p:cNvPr>
              <p:cNvSpPr>
                <a:spLocks/>
              </p:cNvSpPr>
              <p:nvPr/>
            </p:nvSpPr>
            <p:spPr bwMode="auto">
              <a:xfrm>
                <a:off x="7964362" y="3080881"/>
                <a:ext cx="107950" cy="10160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78"/>
                  <a:gd name="T50" fmla="*/ 90 w 90"/>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3" name="Freeform 319">
                <a:extLst>
                  <a:ext uri="{FF2B5EF4-FFF2-40B4-BE49-F238E27FC236}">
                    <a16:creationId xmlns:a16="http://schemas.microsoft.com/office/drawing/2014/main" id="{7E18DCF4-2495-729F-4172-1C3647E911BD}"/>
                  </a:ext>
                </a:extLst>
              </p:cNvPr>
              <p:cNvSpPr>
                <a:spLocks/>
              </p:cNvSpPr>
              <p:nvPr/>
            </p:nvSpPr>
            <p:spPr bwMode="auto">
              <a:xfrm>
                <a:off x="7276974" y="3901618"/>
                <a:ext cx="7938" cy="4763"/>
              </a:xfrm>
              <a:custGeom>
                <a:avLst/>
                <a:gdLst>
                  <a:gd name="T0" fmla="*/ 6 w 6"/>
                  <a:gd name="T1" fmla="*/ 0 h 6"/>
                  <a:gd name="T2" fmla="*/ 0 w 6"/>
                  <a:gd name="T3" fmla="*/ 0 h 6"/>
                  <a:gd name="T4" fmla="*/ 0 w 6"/>
                  <a:gd name="T5" fmla="*/ 6 h 6"/>
                  <a:gd name="T6" fmla="*/ 6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0"/>
                    </a:lnTo>
                    <a:lnTo>
                      <a:pt x="0" y="6"/>
                    </a:lnTo>
                    <a:lnTo>
                      <a:pt x="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4" name="Freeform 320">
                <a:extLst>
                  <a:ext uri="{FF2B5EF4-FFF2-40B4-BE49-F238E27FC236}">
                    <a16:creationId xmlns:a16="http://schemas.microsoft.com/office/drawing/2014/main" id="{03FB1B1D-1AD5-FEBF-E343-733AA0DFFF98}"/>
                  </a:ext>
                </a:extLst>
              </p:cNvPr>
              <p:cNvSpPr>
                <a:spLocks/>
              </p:cNvSpPr>
              <p:nvPr/>
            </p:nvSpPr>
            <p:spPr bwMode="auto">
              <a:xfrm>
                <a:off x="7292849" y="3788906"/>
                <a:ext cx="6350" cy="9525"/>
              </a:xfrm>
              <a:custGeom>
                <a:avLst/>
                <a:gdLst>
                  <a:gd name="T0" fmla="*/ 0 w 6"/>
                  <a:gd name="T1" fmla="*/ 0 h 6"/>
                  <a:gd name="T2" fmla="*/ 0 w 6"/>
                  <a:gd name="T3" fmla="*/ 0 h 6"/>
                  <a:gd name="T4" fmla="*/ 6 w 6"/>
                  <a:gd name="T5" fmla="*/ 6 h 6"/>
                  <a:gd name="T6" fmla="*/ 0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0"/>
                    </a:moveTo>
                    <a:lnTo>
                      <a:pt x="0" y="0"/>
                    </a:lnTo>
                    <a:lnTo>
                      <a:pt x="6" y="6"/>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5" name="Freeform 321">
                <a:extLst>
                  <a:ext uri="{FF2B5EF4-FFF2-40B4-BE49-F238E27FC236}">
                    <a16:creationId xmlns:a16="http://schemas.microsoft.com/office/drawing/2014/main" id="{4FAB530C-9E59-8402-00FA-2E6CB1E47690}"/>
                  </a:ext>
                </a:extLst>
              </p:cNvPr>
              <p:cNvSpPr>
                <a:spLocks/>
              </p:cNvSpPr>
              <p:nvPr/>
            </p:nvSpPr>
            <p:spPr bwMode="auto">
              <a:xfrm>
                <a:off x="7227762" y="3723818"/>
                <a:ext cx="277812" cy="238125"/>
              </a:xfrm>
              <a:custGeom>
                <a:avLst/>
                <a:gdLst>
                  <a:gd name="T0" fmla="*/ 2147483647 w 39"/>
                  <a:gd name="T1" fmla="*/ 2147483647 h 30"/>
                  <a:gd name="T2" fmla="*/ 2147483647 w 39"/>
                  <a:gd name="T3" fmla="*/ 2147483647 h 30"/>
                  <a:gd name="T4" fmla="*/ 2147483647 w 39"/>
                  <a:gd name="T5" fmla="*/ 2147483647 h 30"/>
                  <a:gd name="T6" fmla="*/ 2147483647 w 39"/>
                  <a:gd name="T7" fmla="*/ 2147483647 h 30"/>
                  <a:gd name="T8" fmla="*/ 2147483647 w 39"/>
                  <a:gd name="T9" fmla="*/ 2147483647 h 30"/>
                  <a:gd name="T10" fmla="*/ 2147483647 w 39"/>
                  <a:gd name="T11" fmla="*/ 2147483647 h 30"/>
                  <a:gd name="T12" fmla="*/ 2147483647 w 39"/>
                  <a:gd name="T13" fmla="*/ 0 h 30"/>
                  <a:gd name="T14" fmla="*/ 2147483647 w 39"/>
                  <a:gd name="T15" fmla="*/ 2147483647 h 30"/>
                  <a:gd name="T16" fmla="*/ 2147483647 w 39"/>
                  <a:gd name="T17" fmla="*/ 0 h 30"/>
                  <a:gd name="T18" fmla="*/ 2147483647 w 39"/>
                  <a:gd name="T19" fmla="*/ 2147483647 h 30"/>
                  <a:gd name="T20" fmla="*/ 0 w 39"/>
                  <a:gd name="T21" fmla="*/ 2147483647 h 30"/>
                  <a:gd name="T22" fmla="*/ 2147483647 w 39"/>
                  <a:gd name="T23" fmla="*/ 2147483647 h 30"/>
                  <a:gd name="T24" fmla="*/ 2147483647 w 39"/>
                  <a:gd name="T25" fmla="*/ 2147483647 h 30"/>
                  <a:gd name="T26" fmla="*/ 2147483647 w 39"/>
                  <a:gd name="T27" fmla="*/ 2147483647 h 30"/>
                  <a:gd name="T28" fmla="*/ 2147483647 w 39"/>
                  <a:gd name="T29" fmla="*/ 2147483647 h 30"/>
                  <a:gd name="T30" fmla="*/ 2147483647 w 39"/>
                  <a:gd name="T31" fmla="*/ 2147483647 h 30"/>
                  <a:gd name="T32" fmla="*/ 2147483647 w 39"/>
                  <a:gd name="T33" fmla="*/ 2147483647 h 30"/>
                  <a:gd name="T34" fmla="*/ 2147483647 w 39"/>
                  <a:gd name="T35" fmla="*/ 2147483647 h 30"/>
                  <a:gd name="T36" fmla="*/ 2147483647 w 39"/>
                  <a:gd name="T37" fmla="*/ 2147483647 h 30"/>
                  <a:gd name="T38" fmla="*/ 2147483647 w 39"/>
                  <a:gd name="T39" fmla="*/ 2147483647 h 30"/>
                  <a:gd name="T40" fmla="*/ 2147483647 w 39"/>
                  <a:gd name="T41" fmla="*/ 2147483647 h 30"/>
                  <a:gd name="T42" fmla="*/ 2147483647 w 39"/>
                  <a:gd name="T43" fmla="*/ 2147483647 h 30"/>
                  <a:gd name="T44" fmla="*/ 2147483647 w 39"/>
                  <a:gd name="T45" fmla="*/ 2147483647 h 30"/>
                  <a:gd name="T46" fmla="*/ 2147483647 w 39"/>
                  <a:gd name="T47" fmla="*/ 2147483647 h 30"/>
                  <a:gd name="T48" fmla="*/ 2147483647 w 39"/>
                  <a:gd name="T49" fmla="*/ 2147483647 h 30"/>
                  <a:gd name="T50" fmla="*/ 2147483647 w 39"/>
                  <a:gd name="T51" fmla="*/ 2147483647 h 30"/>
                  <a:gd name="T52" fmla="*/ 2147483647 w 39"/>
                  <a:gd name="T53" fmla="*/ 2147483647 h 30"/>
                  <a:gd name="T54" fmla="*/ 2147483647 w 39"/>
                  <a:gd name="T55" fmla="*/ 2147483647 h 30"/>
                  <a:gd name="T56" fmla="*/ 2147483647 w 39"/>
                  <a:gd name="T57" fmla="*/ 2147483647 h 30"/>
                  <a:gd name="T58" fmla="*/ 2147483647 w 39"/>
                  <a:gd name="T59" fmla="*/ 2147483647 h 30"/>
                  <a:gd name="T60" fmla="*/ 2147483647 w 39"/>
                  <a:gd name="T61" fmla="*/ 2147483647 h 30"/>
                  <a:gd name="T62" fmla="*/ 2147483647 w 39"/>
                  <a:gd name="T63" fmla="*/ 2147483647 h 30"/>
                  <a:gd name="T64" fmla="*/ 2147483647 w 39"/>
                  <a:gd name="T65" fmla="*/ 2147483647 h 30"/>
                  <a:gd name="T66" fmla="*/ 2147483647 w 39"/>
                  <a:gd name="T67" fmla="*/ 2147483647 h 30"/>
                  <a:gd name="T68" fmla="*/ 2147483647 w 39"/>
                  <a:gd name="T69" fmla="*/ 2147483647 h 30"/>
                  <a:gd name="T70" fmla="*/ 2147483647 w 39"/>
                  <a:gd name="T71" fmla="*/ 2147483647 h 30"/>
                  <a:gd name="T72" fmla="*/ 2147483647 w 39"/>
                  <a:gd name="T73" fmla="*/ 2147483647 h 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
                  <a:gd name="T112" fmla="*/ 0 h 30"/>
                  <a:gd name="T113" fmla="*/ 39 w 39"/>
                  <a:gd name="T114" fmla="*/ 30 h 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 h="30">
                    <a:moveTo>
                      <a:pt x="34" y="5"/>
                    </a:moveTo>
                    <a:cubicBezTo>
                      <a:pt x="34" y="5"/>
                      <a:pt x="33" y="5"/>
                      <a:pt x="32" y="5"/>
                    </a:cubicBezTo>
                    <a:cubicBezTo>
                      <a:pt x="32" y="5"/>
                      <a:pt x="29" y="4"/>
                      <a:pt x="29" y="4"/>
                    </a:cubicBezTo>
                    <a:cubicBezTo>
                      <a:pt x="27" y="4"/>
                      <a:pt x="27" y="4"/>
                      <a:pt x="27" y="4"/>
                    </a:cubicBezTo>
                    <a:cubicBezTo>
                      <a:pt x="26" y="4"/>
                      <a:pt x="26" y="4"/>
                      <a:pt x="26" y="4"/>
                    </a:cubicBezTo>
                    <a:cubicBezTo>
                      <a:pt x="25" y="2"/>
                      <a:pt x="25" y="2"/>
                      <a:pt x="25" y="2"/>
                    </a:cubicBezTo>
                    <a:cubicBezTo>
                      <a:pt x="13" y="0"/>
                      <a:pt x="13" y="0"/>
                      <a:pt x="13" y="0"/>
                    </a:cubicBezTo>
                    <a:cubicBezTo>
                      <a:pt x="7" y="1"/>
                      <a:pt x="7" y="1"/>
                      <a:pt x="7" y="1"/>
                    </a:cubicBezTo>
                    <a:cubicBezTo>
                      <a:pt x="5" y="0"/>
                      <a:pt x="5" y="0"/>
                      <a:pt x="5" y="0"/>
                    </a:cubicBezTo>
                    <a:cubicBezTo>
                      <a:pt x="3" y="1"/>
                      <a:pt x="3" y="1"/>
                      <a:pt x="3" y="1"/>
                    </a:cubicBezTo>
                    <a:cubicBezTo>
                      <a:pt x="3" y="1"/>
                      <a:pt x="1" y="3"/>
                      <a:pt x="0" y="3"/>
                    </a:cubicBezTo>
                    <a:cubicBezTo>
                      <a:pt x="2" y="8"/>
                      <a:pt x="2" y="8"/>
                      <a:pt x="2" y="8"/>
                    </a:cubicBezTo>
                    <a:cubicBezTo>
                      <a:pt x="4" y="6"/>
                      <a:pt x="4" y="6"/>
                      <a:pt x="4" y="6"/>
                    </a:cubicBezTo>
                    <a:cubicBezTo>
                      <a:pt x="8" y="7"/>
                      <a:pt x="8" y="7"/>
                      <a:pt x="8" y="7"/>
                    </a:cubicBezTo>
                    <a:cubicBezTo>
                      <a:pt x="9" y="8"/>
                      <a:pt x="9" y="8"/>
                      <a:pt x="9" y="8"/>
                    </a:cubicBezTo>
                    <a:cubicBezTo>
                      <a:pt x="9" y="8"/>
                      <a:pt x="9" y="8"/>
                      <a:pt x="9" y="8"/>
                    </a:cubicBezTo>
                    <a:cubicBezTo>
                      <a:pt x="10" y="9"/>
                      <a:pt x="10" y="9"/>
                      <a:pt x="10" y="9"/>
                    </a:cubicBezTo>
                    <a:cubicBezTo>
                      <a:pt x="9" y="12"/>
                      <a:pt x="9" y="12"/>
                      <a:pt x="9" y="12"/>
                    </a:cubicBezTo>
                    <a:cubicBezTo>
                      <a:pt x="8" y="17"/>
                      <a:pt x="8" y="17"/>
                      <a:pt x="8" y="17"/>
                    </a:cubicBezTo>
                    <a:cubicBezTo>
                      <a:pt x="7" y="20"/>
                      <a:pt x="7" y="20"/>
                      <a:pt x="7" y="20"/>
                    </a:cubicBezTo>
                    <a:cubicBezTo>
                      <a:pt x="7" y="22"/>
                      <a:pt x="7" y="22"/>
                      <a:pt x="7" y="22"/>
                    </a:cubicBezTo>
                    <a:cubicBezTo>
                      <a:pt x="8" y="22"/>
                      <a:pt x="8" y="22"/>
                      <a:pt x="8" y="22"/>
                    </a:cubicBezTo>
                    <a:cubicBezTo>
                      <a:pt x="7" y="23"/>
                      <a:pt x="7" y="23"/>
                      <a:pt x="7" y="23"/>
                    </a:cubicBezTo>
                    <a:cubicBezTo>
                      <a:pt x="7" y="24"/>
                      <a:pt x="7" y="24"/>
                      <a:pt x="7" y="24"/>
                    </a:cubicBezTo>
                    <a:cubicBezTo>
                      <a:pt x="6" y="27"/>
                      <a:pt x="6" y="27"/>
                      <a:pt x="6" y="27"/>
                    </a:cubicBezTo>
                    <a:cubicBezTo>
                      <a:pt x="8" y="27"/>
                      <a:pt x="8" y="27"/>
                      <a:pt x="8" y="27"/>
                    </a:cubicBezTo>
                    <a:cubicBezTo>
                      <a:pt x="12" y="30"/>
                      <a:pt x="12" y="30"/>
                      <a:pt x="12" y="30"/>
                    </a:cubicBezTo>
                    <a:cubicBezTo>
                      <a:pt x="18" y="28"/>
                      <a:pt x="18" y="28"/>
                      <a:pt x="18" y="28"/>
                    </a:cubicBezTo>
                    <a:cubicBezTo>
                      <a:pt x="24" y="27"/>
                      <a:pt x="24" y="27"/>
                      <a:pt x="24" y="27"/>
                    </a:cubicBezTo>
                    <a:cubicBezTo>
                      <a:pt x="27" y="23"/>
                      <a:pt x="27" y="23"/>
                      <a:pt x="27" y="23"/>
                    </a:cubicBezTo>
                    <a:cubicBezTo>
                      <a:pt x="30" y="19"/>
                      <a:pt x="30" y="19"/>
                      <a:pt x="30" y="19"/>
                    </a:cubicBezTo>
                    <a:cubicBezTo>
                      <a:pt x="30" y="17"/>
                      <a:pt x="30" y="17"/>
                      <a:pt x="30" y="17"/>
                    </a:cubicBezTo>
                    <a:cubicBezTo>
                      <a:pt x="33" y="11"/>
                      <a:pt x="33" y="11"/>
                      <a:pt x="33" y="11"/>
                    </a:cubicBezTo>
                    <a:cubicBezTo>
                      <a:pt x="39" y="7"/>
                      <a:pt x="39" y="7"/>
                      <a:pt x="39" y="7"/>
                    </a:cubicBezTo>
                    <a:cubicBezTo>
                      <a:pt x="39" y="6"/>
                      <a:pt x="39" y="6"/>
                      <a:pt x="39" y="6"/>
                    </a:cubicBezTo>
                    <a:cubicBezTo>
                      <a:pt x="37" y="6"/>
                      <a:pt x="37" y="6"/>
                      <a:pt x="37" y="6"/>
                    </a:cubicBezTo>
                    <a:lnTo>
                      <a:pt x="34"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6" name="Freeform 322">
                <a:extLst>
                  <a:ext uri="{FF2B5EF4-FFF2-40B4-BE49-F238E27FC236}">
                    <a16:creationId xmlns:a16="http://schemas.microsoft.com/office/drawing/2014/main" id="{E4969443-4125-B249-FE51-C8EDF2F5BBD8}"/>
                  </a:ext>
                </a:extLst>
              </p:cNvPr>
              <p:cNvSpPr>
                <a:spLocks/>
              </p:cNvSpPr>
              <p:nvPr/>
            </p:nvSpPr>
            <p:spPr bwMode="auto">
              <a:xfrm>
                <a:off x="7227762" y="3771443"/>
                <a:ext cx="71437" cy="168275"/>
              </a:xfrm>
              <a:custGeom>
                <a:avLst/>
                <a:gdLst>
                  <a:gd name="T0" fmla="*/ 2147483647 w 60"/>
                  <a:gd name="T1" fmla="*/ 2147483647 h 127"/>
                  <a:gd name="T2" fmla="*/ 2147483647 w 60"/>
                  <a:gd name="T3" fmla="*/ 2147483647 h 127"/>
                  <a:gd name="T4" fmla="*/ 2147483647 w 60"/>
                  <a:gd name="T5" fmla="*/ 2147483647 h 127"/>
                  <a:gd name="T6" fmla="*/ 2147483647 w 60"/>
                  <a:gd name="T7" fmla="*/ 2147483647 h 127"/>
                  <a:gd name="T8" fmla="*/ 2147483647 w 60"/>
                  <a:gd name="T9" fmla="*/ 2147483647 h 127"/>
                  <a:gd name="T10" fmla="*/ 2147483647 w 60"/>
                  <a:gd name="T11" fmla="*/ 2147483647 h 127"/>
                  <a:gd name="T12" fmla="*/ 2147483647 w 60"/>
                  <a:gd name="T13" fmla="*/ 2147483647 h 127"/>
                  <a:gd name="T14" fmla="*/ 2147483647 w 60"/>
                  <a:gd name="T15" fmla="*/ 2147483647 h 127"/>
                  <a:gd name="T16" fmla="*/ 2147483647 w 60"/>
                  <a:gd name="T17" fmla="*/ 2147483647 h 127"/>
                  <a:gd name="T18" fmla="*/ 2147483647 w 60"/>
                  <a:gd name="T19" fmla="*/ 2147483647 h 127"/>
                  <a:gd name="T20" fmla="*/ 2147483647 w 60"/>
                  <a:gd name="T21" fmla="*/ 2147483647 h 127"/>
                  <a:gd name="T22" fmla="*/ 2147483647 w 60"/>
                  <a:gd name="T23" fmla="*/ 2147483647 h 127"/>
                  <a:gd name="T24" fmla="*/ 2147483647 w 60"/>
                  <a:gd name="T25" fmla="*/ 0 h 127"/>
                  <a:gd name="T26" fmla="*/ 2147483647 w 60"/>
                  <a:gd name="T27" fmla="*/ 2147483647 h 127"/>
                  <a:gd name="T28" fmla="*/ 2147483647 w 60"/>
                  <a:gd name="T29" fmla="*/ 2147483647 h 127"/>
                  <a:gd name="T30" fmla="*/ 2147483647 w 60"/>
                  <a:gd name="T31" fmla="*/ 2147483647 h 127"/>
                  <a:gd name="T32" fmla="*/ 2147483647 w 60"/>
                  <a:gd name="T33" fmla="*/ 2147483647 h 127"/>
                  <a:gd name="T34" fmla="*/ 2147483647 w 60"/>
                  <a:gd name="T35" fmla="*/ 2147483647 h 127"/>
                  <a:gd name="T36" fmla="*/ 2147483647 w 60"/>
                  <a:gd name="T37" fmla="*/ 2147483647 h 127"/>
                  <a:gd name="T38" fmla="*/ 0 w 60"/>
                  <a:gd name="T39" fmla="*/ 2147483647 h 127"/>
                  <a:gd name="T40" fmla="*/ 2147483647 w 60"/>
                  <a:gd name="T41" fmla="*/ 2147483647 h 127"/>
                  <a:gd name="T42" fmla="*/ 2147483647 w 60"/>
                  <a:gd name="T43" fmla="*/ 2147483647 h 127"/>
                  <a:gd name="T44" fmla="*/ 2147483647 w 60"/>
                  <a:gd name="T45" fmla="*/ 2147483647 h 127"/>
                  <a:gd name="T46" fmla="*/ 2147483647 w 60"/>
                  <a:gd name="T47" fmla="*/ 2147483647 h 127"/>
                  <a:gd name="T48" fmla="*/ 2147483647 w 60"/>
                  <a:gd name="T49" fmla="*/ 2147483647 h 1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127"/>
                  <a:gd name="T77" fmla="*/ 60 w 60"/>
                  <a:gd name="T78" fmla="*/ 127 h 1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127">
                    <a:moveTo>
                      <a:pt x="42" y="103"/>
                    </a:moveTo>
                    <a:lnTo>
                      <a:pt x="42" y="97"/>
                    </a:lnTo>
                    <a:lnTo>
                      <a:pt x="42" y="85"/>
                    </a:lnTo>
                    <a:lnTo>
                      <a:pt x="48" y="73"/>
                    </a:lnTo>
                    <a:lnTo>
                      <a:pt x="48" y="67"/>
                    </a:lnTo>
                    <a:lnTo>
                      <a:pt x="48" y="49"/>
                    </a:lnTo>
                    <a:lnTo>
                      <a:pt x="54" y="43"/>
                    </a:lnTo>
                    <a:lnTo>
                      <a:pt x="54" y="31"/>
                    </a:lnTo>
                    <a:lnTo>
                      <a:pt x="60" y="19"/>
                    </a:lnTo>
                    <a:lnTo>
                      <a:pt x="54" y="13"/>
                    </a:lnTo>
                    <a:lnTo>
                      <a:pt x="48" y="6"/>
                    </a:lnTo>
                    <a:lnTo>
                      <a:pt x="30" y="0"/>
                    </a:lnTo>
                    <a:lnTo>
                      <a:pt x="18" y="6"/>
                    </a:lnTo>
                    <a:lnTo>
                      <a:pt x="12" y="13"/>
                    </a:lnTo>
                    <a:lnTo>
                      <a:pt x="6" y="13"/>
                    </a:lnTo>
                    <a:lnTo>
                      <a:pt x="12" y="37"/>
                    </a:lnTo>
                    <a:lnTo>
                      <a:pt x="12" y="61"/>
                    </a:lnTo>
                    <a:lnTo>
                      <a:pt x="0" y="91"/>
                    </a:lnTo>
                    <a:lnTo>
                      <a:pt x="12" y="97"/>
                    </a:lnTo>
                    <a:lnTo>
                      <a:pt x="12" y="127"/>
                    </a:lnTo>
                    <a:lnTo>
                      <a:pt x="36" y="127"/>
                    </a:lnTo>
                    <a:lnTo>
                      <a:pt x="42" y="115"/>
                    </a:lnTo>
                    <a:lnTo>
                      <a:pt x="42" y="10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7" name="Freeform 323">
                <a:extLst>
                  <a:ext uri="{FF2B5EF4-FFF2-40B4-BE49-F238E27FC236}">
                    <a16:creationId xmlns:a16="http://schemas.microsoft.com/office/drawing/2014/main" id="{B1B5FD76-8BA4-7413-A6F8-147FFFA27018}"/>
                  </a:ext>
                </a:extLst>
              </p:cNvPr>
              <p:cNvSpPr>
                <a:spLocks/>
              </p:cNvSpPr>
              <p:nvPr/>
            </p:nvSpPr>
            <p:spPr bwMode="auto">
              <a:xfrm>
                <a:off x="7284912" y="3798431"/>
                <a:ext cx="14287" cy="63500"/>
              </a:xfrm>
              <a:custGeom>
                <a:avLst/>
                <a:gdLst>
                  <a:gd name="T0" fmla="*/ 6 w 12"/>
                  <a:gd name="T1" fmla="*/ 24 h 48"/>
                  <a:gd name="T2" fmla="*/ 0 w 12"/>
                  <a:gd name="T3" fmla="*/ 30 h 48"/>
                  <a:gd name="T4" fmla="*/ 0 w 12"/>
                  <a:gd name="T5" fmla="*/ 48 h 48"/>
                  <a:gd name="T6" fmla="*/ 6 w 12"/>
                  <a:gd name="T7" fmla="*/ 18 h 48"/>
                  <a:gd name="T8" fmla="*/ 12 w 12"/>
                  <a:gd name="T9" fmla="*/ 0 h 48"/>
                  <a:gd name="T10" fmla="*/ 6 w 12"/>
                  <a:gd name="T11" fmla="*/ 12 h 48"/>
                  <a:gd name="T12" fmla="*/ 6 w 12"/>
                  <a:gd name="T13" fmla="*/ 24 h 48"/>
                  <a:gd name="T14" fmla="*/ 0 60000 65536"/>
                  <a:gd name="T15" fmla="*/ 0 60000 65536"/>
                  <a:gd name="T16" fmla="*/ 0 60000 65536"/>
                  <a:gd name="T17" fmla="*/ 0 60000 65536"/>
                  <a:gd name="T18" fmla="*/ 0 60000 65536"/>
                  <a:gd name="T19" fmla="*/ 0 60000 65536"/>
                  <a:gd name="T20" fmla="*/ 0 60000 65536"/>
                  <a:gd name="T21" fmla="*/ 0 w 12"/>
                  <a:gd name="T22" fmla="*/ 0 h 48"/>
                  <a:gd name="T23" fmla="*/ 12 w 1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48">
                    <a:moveTo>
                      <a:pt x="6" y="24"/>
                    </a:moveTo>
                    <a:lnTo>
                      <a:pt x="0" y="30"/>
                    </a:lnTo>
                    <a:lnTo>
                      <a:pt x="0" y="48"/>
                    </a:lnTo>
                    <a:lnTo>
                      <a:pt x="6" y="18"/>
                    </a:lnTo>
                    <a:lnTo>
                      <a:pt x="12" y="0"/>
                    </a:lnTo>
                    <a:lnTo>
                      <a:pt x="6" y="12"/>
                    </a:lnTo>
                    <a:lnTo>
                      <a:pt x="6"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8" name="Freeform 324">
                <a:extLst>
                  <a:ext uri="{FF2B5EF4-FFF2-40B4-BE49-F238E27FC236}">
                    <a16:creationId xmlns:a16="http://schemas.microsoft.com/office/drawing/2014/main" id="{D44931DA-7DEC-CC19-E1F7-4EC788E39821}"/>
                  </a:ext>
                </a:extLst>
              </p:cNvPr>
              <p:cNvSpPr>
                <a:spLocks/>
              </p:cNvSpPr>
              <p:nvPr/>
            </p:nvSpPr>
            <p:spPr bwMode="auto">
              <a:xfrm>
                <a:off x="7272212" y="3906381"/>
                <a:ext cx="4762" cy="33337"/>
              </a:xfrm>
              <a:custGeom>
                <a:avLst/>
                <a:gdLst>
                  <a:gd name="T0" fmla="*/ 6 w 6"/>
                  <a:gd name="T1" fmla="*/ 0 h 24"/>
                  <a:gd name="T2" fmla="*/ 6 w 6"/>
                  <a:gd name="T3" fmla="*/ 12 h 24"/>
                  <a:gd name="T4" fmla="*/ 0 w 6"/>
                  <a:gd name="T5" fmla="*/ 24 h 24"/>
                  <a:gd name="T6" fmla="*/ 6 w 6"/>
                  <a:gd name="T7" fmla="*/ 6 h 24"/>
                  <a:gd name="T8" fmla="*/ 6 w 6"/>
                  <a:gd name="T9" fmla="*/ 0 h 24"/>
                  <a:gd name="T10" fmla="*/ 0 60000 65536"/>
                  <a:gd name="T11" fmla="*/ 0 60000 65536"/>
                  <a:gd name="T12" fmla="*/ 0 60000 65536"/>
                  <a:gd name="T13" fmla="*/ 0 60000 65536"/>
                  <a:gd name="T14" fmla="*/ 0 60000 65536"/>
                  <a:gd name="T15" fmla="*/ 0 w 6"/>
                  <a:gd name="T16" fmla="*/ 0 h 24"/>
                  <a:gd name="T17" fmla="*/ 6 w 6"/>
                  <a:gd name="T18" fmla="*/ 24 h 24"/>
                </a:gdLst>
                <a:ahLst/>
                <a:cxnLst>
                  <a:cxn ang="T10">
                    <a:pos x="T0" y="T1"/>
                  </a:cxn>
                  <a:cxn ang="T11">
                    <a:pos x="T2" y="T3"/>
                  </a:cxn>
                  <a:cxn ang="T12">
                    <a:pos x="T4" y="T5"/>
                  </a:cxn>
                  <a:cxn ang="T13">
                    <a:pos x="T6" y="T7"/>
                  </a:cxn>
                  <a:cxn ang="T14">
                    <a:pos x="T8" y="T9"/>
                  </a:cxn>
                </a:cxnLst>
                <a:rect l="T15" t="T16" r="T17" b="T18"/>
                <a:pathLst>
                  <a:path w="6" h="24">
                    <a:moveTo>
                      <a:pt x="6" y="0"/>
                    </a:moveTo>
                    <a:lnTo>
                      <a:pt x="6" y="12"/>
                    </a:lnTo>
                    <a:lnTo>
                      <a:pt x="0" y="24"/>
                    </a:lnTo>
                    <a:lnTo>
                      <a:pt x="6" y="6"/>
                    </a:lnTo>
                    <a:lnTo>
                      <a:pt x="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9" name="Freeform 325">
                <a:extLst>
                  <a:ext uri="{FF2B5EF4-FFF2-40B4-BE49-F238E27FC236}">
                    <a16:creationId xmlns:a16="http://schemas.microsoft.com/office/drawing/2014/main" id="{B6318349-3A43-90CE-1BFC-5C45ED60A2C0}"/>
                  </a:ext>
                </a:extLst>
              </p:cNvPr>
              <p:cNvSpPr>
                <a:spLocks/>
              </p:cNvSpPr>
              <p:nvPr/>
            </p:nvSpPr>
            <p:spPr bwMode="auto">
              <a:xfrm>
                <a:off x="7276974" y="3861931"/>
                <a:ext cx="7938" cy="22225"/>
              </a:xfrm>
              <a:custGeom>
                <a:avLst/>
                <a:gdLst>
                  <a:gd name="T0" fmla="*/ 0 w 6"/>
                  <a:gd name="T1" fmla="*/ 18 h 18"/>
                  <a:gd name="T2" fmla="*/ 6 w 6"/>
                  <a:gd name="T3" fmla="*/ 0 h 18"/>
                  <a:gd name="T4" fmla="*/ 6 w 6"/>
                  <a:gd name="T5" fmla="*/ 12 h 18"/>
                  <a:gd name="T6" fmla="*/ 0 w 6"/>
                  <a:gd name="T7" fmla="*/ 18 h 18"/>
                  <a:gd name="T8" fmla="*/ 0 60000 65536"/>
                  <a:gd name="T9" fmla="*/ 0 60000 65536"/>
                  <a:gd name="T10" fmla="*/ 0 60000 65536"/>
                  <a:gd name="T11" fmla="*/ 0 60000 65536"/>
                  <a:gd name="T12" fmla="*/ 0 w 6"/>
                  <a:gd name="T13" fmla="*/ 0 h 18"/>
                  <a:gd name="T14" fmla="*/ 6 w 6"/>
                  <a:gd name="T15" fmla="*/ 18 h 18"/>
                </a:gdLst>
                <a:ahLst/>
                <a:cxnLst>
                  <a:cxn ang="T8">
                    <a:pos x="T0" y="T1"/>
                  </a:cxn>
                  <a:cxn ang="T9">
                    <a:pos x="T2" y="T3"/>
                  </a:cxn>
                  <a:cxn ang="T10">
                    <a:pos x="T4" y="T5"/>
                  </a:cxn>
                  <a:cxn ang="T11">
                    <a:pos x="T6" y="T7"/>
                  </a:cxn>
                </a:cxnLst>
                <a:rect l="T12" t="T13" r="T14" b="T15"/>
                <a:pathLst>
                  <a:path w="6" h="18">
                    <a:moveTo>
                      <a:pt x="0" y="18"/>
                    </a:moveTo>
                    <a:lnTo>
                      <a:pt x="6" y="0"/>
                    </a:lnTo>
                    <a:lnTo>
                      <a:pt x="6" y="12"/>
                    </a:lnTo>
                    <a:lnTo>
                      <a:pt x="0"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0" name="Freeform 326">
                <a:extLst>
                  <a:ext uri="{FF2B5EF4-FFF2-40B4-BE49-F238E27FC236}">
                    <a16:creationId xmlns:a16="http://schemas.microsoft.com/office/drawing/2014/main" id="{0D6B2336-129A-D1AD-3BA9-AA12492CE0BE}"/>
                  </a:ext>
                </a:extLst>
              </p:cNvPr>
              <p:cNvSpPr>
                <a:spLocks/>
              </p:cNvSpPr>
              <p:nvPr/>
            </p:nvSpPr>
            <p:spPr bwMode="auto">
              <a:xfrm>
                <a:off x="7276974" y="3884156"/>
                <a:ext cx="0" cy="17462"/>
              </a:xfrm>
              <a:custGeom>
                <a:avLst/>
                <a:gdLst>
                  <a:gd name="T0" fmla="*/ 12 h 12"/>
                  <a:gd name="T1" fmla="*/ 0 h 12"/>
                  <a:gd name="T2" fmla="*/ 12 h 12"/>
                  <a:gd name="T3" fmla="*/ 12 h 12"/>
                  <a:gd name="T4" fmla="*/ 0 60000 65536"/>
                  <a:gd name="T5" fmla="*/ 0 60000 65536"/>
                  <a:gd name="T6" fmla="*/ 0 60000 65536"/>
                  <a:gd name="T7" fmla="*/ 0 60000 65536"/>
                  <a:gd name="T8" fmla="*/ 0 h 12"/>
                  <a:gd name="T9" fmla="*/ 12 h 12"/>
                </a:gdLst>
                <a:ahLst/>
                <a:cxnLst>
                  <a:cxn ang="T4">
                    <a:pos x="0" y="T0"/>
                  </a:cxn>
                  <a:cxn ang="T5">
                    <a:pos x="0" y="T1"/>
                  </a:cxn>
                  <a:cxn ang="T6">
                    <a:pos x="0" y="T2"/>
                  </a:cxn>
                  <a:cxn ang="T7">
                    <a:pos x="0" y="T3"/>
                  </a:cxn>
                </a:cxnLst>
                <a:rect l="0" t="T8" r="0" b="T9"/>
                <a:pathLst>
                  <a:path h="12">
                    <a:moveTo>
                      <a:pt x="0" y="12"/>
                    </a:moveTo>
                    <a:lnTo>
                      <a:pt x="0" y="0"/>
                    </a:lnTo>
                    <a:lnTo>
                      <a:pt x="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1" name="Freeform 334">
                <a:extLst>
                  <a:ext uri="{FF2B5EF4-FFF2-40B4-BE49-F238E27FC236}">
                    <a16:creationId xmlns:a16="http://schemas.microsoft.com/office/drawing/2014/main" id="{36E04EB0-C2F0-8F95-8A63-B0B660A88298}"/>
                  </a:ext>
                </a:extLst>
              </p:cNvPr>
              <p:cNvSpPr>
                <a:spLocks/>
              </p:cNvSpPr>
              <p:nvPr/>
            </p:nvSpPr>
            <p:spPr bwMode="auto">
              <a:xfrm>
                <a:off x="7900862" y="2468106"/>
                <a:ext cx="241300" cy="590550"/>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
                  <a:gd name="T175" fmla="*/ 0 h 75"/>
                  <a:gd name="T176" fmla="*/ 34 w 34"/>
                  <a:gd name="T177" fmla="*/ 75 h 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2" name="Freeform 335">
                <a:extLst>
                  <a:ext uri="{FF2B5EF4-FFF2-40B4-BE49-F238E27FC236}">
                    <a16:creationId xmlns:a16="http://schemas.microsoft.com/office/drawing/2014/main" id="{50B463EF-1E04-A351-BB0D-655FC3681A77}"/>
                  </a:ext>
                </a:extLst>
              </p:cNvPr>
              <p:cNvSpPr>
                <a:spLocks/>
              </p:cNvSpPr>
              <p:nvPr/>
            </p:nvSpPr>
            <p:spPr bwMode="auto">
              <a:xfrm>
                <a:off x="8150099" y="3403143"/>
                <a:ext cx="14288" cy="7938"/>
              </a:xfrm>
              <a:custGeom>
                <a:avLst/>
                <a:gdLst>
                  <a:gd name="T0" fmla="*/ 12 w 12"/>
                  <a:gd name="T1" fmla="*/ 6 h 6"/>
                  <a:gd name="T2" fmla="*/ 0 w 12"/>
                  <a:gd name="T3" fmla="*/ 0 h 6"/>
                  <a:gd name="T4" fmla="*/ 0 w 12"/>
                  <a:gd name="T5" fmla="*/ 6 h 6"/>
                  <a:gd name="T6" fmla="*/ 12 w 12"/>
                  <a:gd name="T7" fmla="*/ 6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12" y="6"/>
                    </a:moveTo>
                    <a:lnTo>
                      <a:pt x="0" y="0"/>
                    </a:lnTo>
                    <a:lnTo>
                      <a:pt x="0" y="6"/>
                    </a:lnTo>
                    <a:lnTo>
                      <a:pt x="12"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3" name="Rectangle 340">
                <a:extLst>
                  <a:ext uri="{FF2B5EF4-FFF2-40B4-BE49-F238E27FC236}">
                    <a16:creationId xmlns:a16="http://schemas.microsoft.com/office/drawing/2014/main" id="{7CD25EF1-B3FC-3FC0-08C6-95E6D367EA54}"/>
                  </a:ext>
                </a:extLst>
              </p:cNvPr>
              <p:cNvSpPr>
                <a:spLocks noChangeArrowheads="1"/>
              </p:cNvSpPr>
              <p:nvPr/>
            </p:nvSpPr>
            <p:spPr bwMode="auto">
              <a:xfrm>
                <a:off x="7800849" y="3544431"/>
                <a:ext cx="9525" cy="1587"/>
              </a:xfrm>
              <a:prstGeom prst="rect">
                <a:avLst/>
              </a:prstGeom>
              <a:grpFill/>
              <a:ln w="6350">
                <a:solidFill>
                  <a:schemeClr val="accent4"/>
                </a:solidFill>
                <a:miter lim="800000"/>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4" name="Freeform 341">
                <a:extLst>
                  <a:ext uri="{FF2B5EF4-FFF2-40B4-BE49-F238E27FC236}">
                    <a16:creationId xmlns:a16="http://schemas.microsoft.com/office/drawing/2014/main" id="{CD5CACBD-1E20-FA77-0737-7473233646C8}"/>
                  </a:ext>
                </a:extLst>
              </p:cNvPr>
              <p:cNvSpPr>
                <a:spLocks/>
              </p:cNvSpPr>
              <p:nvPr/>
            </p:nvSpPr>
            <p:spPr bwMode="auto">
              <a:xfrm>
                <a:off x="7646862" y="3536493"/>
                <a:ext cx="169862" cy="87313"/>
              </a:xfrm>
              <a:custGeom>
                <a:avLst/>
                <a:gdLst>
                  <a:gd name="T0" fmla="*/ 2147483647 w 24"/>
                  <a:gd name="T1" fmla="*/ 2147483647 h 11"/>
                  <a:gd name="T2" fmla="*/ 2147483647 w 24"/>
                  <a:gd name="T3" fmla="*/ 2147483647 h 11"/>
                  <a:gd name="T4" fmla="*/ 2147483647 w 24"/>
                  <a:gd name="T5" fmla="*/ 2147483647 h 11"/>
                  <a:gd name="T6" fmla="*/ 2147483647 w 24"/>
                  <a:gd name="T7" fmla="*/ 2147483647 h 11"/>
                  <a:gd name="T8" fmla="*/ 2147483647 w 24"/>
                  <a:gd name="T9" fmla="*/ 2147483647 h 11"/>
                  <a:gd name="T10" fmla="*/ 2147483647 w 24"/>
                  <a:gd name="T11" fmla="*/ 2147483647 h 11"/>
                  <a:gd name="T12" fmla="*/ 2147483647 w 24"/>
                  <a:gd name="T13" fmla="*/ 0 h 11"/>
                  <a:gd name="T14" fmla="*/ 2147483647 w 24"/>
                  <a:gd name="T15" fmla="*/ 2147483647 h 11"/>
                  <a:gd name="T16" fmla="*/ 2147483647 w 24"/>
                  <a:gd name="T17" fmla="*/ 2147483647 h 11"/>
                  <a:gd name="T18" fmla="*/ 2147483647 w 24"/>
                  <a:gd name="T19" fmla="*/ 2147483647 h 11"/>
                  <a:gd name="T20" fmla="*/ 2147483647 w 24"/>
                  <a:gd name="T21" fmla="*/ 2147483647 h 11"/>
                  <a:gd name="T22" fmla="*/ 2147483647 w 24"/>
                  <a:gd name="T23" fmla="*/ 2147483647 h 11"/>
                  <a:gd name="T24" fmla="*/ 2147483647 w 24"/>
                  <a:gd name="T25" fmla="*/ 2147483647 h 11"/>
                  <a:gd name="T26" fmla="*/ 2147483647 w 24"/>
                  <a:gd name="T27" fmla="*/ 2147483647 h 11"/>
                  <a:gd name="T28" fmla="*/ 2147483647 w 24"/>
                  <a:gd name="T29" fmla="*/ 2147483647 h 11"/>
                  <a:gd name="T30" fmla="*/ 2147483647 w 24"/>
                  <a:gd name="T31" fmla="*/ 2147483647 h 11"/>
                  <a:gd name="T32" fmla="*/ 2147483647 w 24"/>
                  <a:gd name="T33" fmla="*/ 2147483647 h 11"/>
                  <a:gd name="T34" fmla="*/ 2147483647 w 24"/>
                  <a:gd name="T35" fmla="*/ 2147483647 h 11"/>
                  <a:gd name="T36" fmla="*/ 0 w 24"/>
                  <a:gd name="T37" fmla="*/ 2147483647 h 11"/>
                  <a:gd name="T38" fmla="*/ 2147483647 w 24"/>
                  <a:gd name="T39" fmla="*/ 2147483647 h 11"/>
                  <a:gd name="T40" fmla="*/ 2147483647 w 24"/>
                  <a:gd name="T41" fmla="*/ 2147483647 h 11"/>
                  <a:gd name="T42" fmla="*/ 2147483647 w 24"/>
                  <a:gd name="T43" fmla="*/ 2147483647 h 11"/>
                  <a:gd name="T44" fmla="*/ 2147483647 w 24"/>
                  <a:gd name="T45" fmla="*/ 2147483647 h 11"/>
                  <a:gd name="T46" fmla="*/ 2147483647 w 24"/>
                  <a:gd name="T47" fmla="*/ 2147483647 h 11"/>
                  <a:gd name="T48" fmla="*/ 2147483647 w 24"/>
                  <a:gd name="T49" fmla="*/ 2147483647 h 11"/>
                  <a:gd name="T50" fmla="*/ 2147483647 w 24"/>
                  <a:gd name="T51" fmla="*/ 2147483647 h 11"/>
                  <a:gd name="T52" fmla="*/ 2147483647 w 24"/>
                  <a:gd name="T53" fmla="*/ 2147483647 h 11"/>
                  <a:gd name="T54" fmla="*/ 2147483647 w 24"/>
                  <a:gd name="T55" fmla="*/ 2147483647 h 11"/>
                  <a:gd name="T56" fmla="*/ 2147483647 w 24"/>
                  <a:gd name="T57" fmla="*/ 2147483647 h 11"/>
                  <a:gd name="T58" fmla="*/ 2147483647 w 24"/>
                  <a:gd name="T59" fmla="*/ 2147483647 h 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11"/>
                  <a:gd name="T92" fmla="*/ 24 w 24"/>
                  <a:gd name="T93" fmla="*/ 11 h 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11">
                    <a:moveTo>
                      <a:pt x="23" y="6"/>
                    </a:moveTo>
                    <a:cubicBezTo>
                      <a:pt x="24" y="4"/>
                      <a:pt x="24" y="4"/>
                      <a:pt x="24" y="4"/>
                    </a:cubicBezTo>
                    <a:cubicBezTo>
                      <a:pt x="24" y="4"/>
                      <a:pt x="24" y="4"/>
                      <a:pt x="24" y="4"/>
                    </a:cubicBezTo>
                    <a:cubicBezTo>
                      <a:pt x="23" y="2"/>
                      <a:pt x="23" y="2"/>
                      <a:pt x="23" y="2"/>
                    </a:cubicBezTo>
                    <a:cubicBezTo>
                      <a:pt x="23" y="1"/>
                      <a:pt x="23" y="1"/>
                      <a:pt x="23" y="1"/>
                    </a:cubicBezTo>
                    <a:cubicBezTo>
                      <a:pt x="22" y="1"/>
                      <a:pt x="22" y="1"/>
                      <a:pt x="22" y="1"/>
                    </a:cubicBezTo>
                    <a:cubicBezTo>
                      <a:pt x="18" y="0"/>
                      <a:pt x="18" y="0"/>
                      <a:pt x="18" y="0"/>
                    </a:cubicBezTo>
                    <a:cubicBezTo>
                      <a:pt x="17" y="1"/>
                      <a:pt x="17" y="1"/>
                      <a:pt x="17" y="1"/>
                    </a:cubicBezTo>
                    <a:cubicBezTo>
                      <a:pt x="14" y="1"/>
                      <a:pt x="14" y="1"/>
                      <a:pt x="14" y="1"/>
                    </a:cubicBezTo>
                    <a:cubicBezTo>
                      <a:pt x="13" y="2"/>
                      <a:pt x="13" y="2"/>
                      <a:pt x="13" y="2"/>
                    </a:cubicBezTo>
                    <a:cubicBezTo>
                      <a:pt x="11" y="3"/>
                      <a:pt x="11" y="3"/>
                      <a:pt x="11" y="3"/>
                    </a:cubicBezTo>
                    <a:cubicBezTo>
                      <a:pt x="12" y="5"/>
                      <a:pt x="12" y="5"/>
                      <a:pt x="12" y="5"/>
                    </a:cubicBezTo>
                    <a:cubicBezTo>
                      <a:pt x="12" y="5"/>
                      <a:pt x="12" y="6"/>
                      <a:pt x="11" y="6"/>
                    </a:cubicBezTo>
                    <a:cubicBezTo>
                      <a:pt x="11" y="6"/>
                      <a:pt x="10" y="6"/>
                      <a:pt x="10" y="6"/>
                    </a:cubicBezTo>
                    <a:cubicBezTo>
                      <a:pt x="6" y="7"/>
                      <a:pt x="6" y="7"/>
                      <a:pt x="6" y="7"/>
                    </a:cubicBezTo>
                    <a:cubicBezTo>
                      <a:pt x="4" y="7"/>
                      <a:pt x="4" y="7"/>
                      <a:pt x="4" y="7"/>
                    </a:cubicBezTo>
                    <a:cubicBezTo>
                      <a:pt x="4" y="7"/>
                      <a:pt x="2" y="8"/>
                      <a:pt x="2" y="7"/>
                    </a:cubicBezTo>
                    <a:cubicBezTo>
                      <a:pt x="2" y="7"/>
                      <a:pt x="1" y="7"/>
                      <a:pt x="1" y="7"/>
                    </a:cubicBezTo>
                    <a:cubicBezTo>
                      <a:pt x="0" y="7"/>
                      <a:pt x="0" y="7"/>
                      <a:pt x="0" y="7"/>
                    </a:cubicBezTo>
                    <a:cubicBezTo>
                      <a:pt x="1" y="8"/>
                      <a:pt x="1" y="8"/>
                      <a:pt x="1" y="8"/>
                    </a:cubicBezTo>
                    <a:cubicBezTo>
                      <a:pt x="3" y="10"/>
                      <a:pt x="3" y="10"/>
                      <a:pt x="3" y="10"/>
                    </a:cubicBezTo>
                    <a:cubicBezTo>
                      <a:pt x="4" y="11"/>
                      <a:pt x="4" y="11"/>
                      <a:pt x="4" y="11"/>
                    </a:cubicBezTo>
                    <a:cubicBezTo>
                      <a:pt x="5" y="10"/>
                      <a:pt x="5" y="10"/>
                      <a:pt x="5" y="10"/>
                    </a:cubicBezTo>
                    <a:cubicBezTo>
                      <a:pt x="9" y="10"/>
                      <a:pt x="9" y="10"/>
                      <a:pt x="9" y="10"/>
                    </a:cubicBezTo>
                    <a:cubicBezTo>
                      <a:pt x="13" y="11"/>
                      <a:pt x="13" y="11"/>
                      <a:pt x="13" y="11"/>
                    </a:cubicBezTo>
                    <a:cubicBezTo>
                      <a:pt x="14" y="11"/>
                      <a:pt x="14" y="11"/>
                      <a:pt x="14" y="11"/>
                    </a:cubicBezTo>
                    <a:cubicBezTo>
                      <a:pt x="18" y="11"/>
                      <a:pt x="18" y="11"/>
                      <a:pt x="18" y="11"/>
                    </a:cubicBezTo>
                    <a:cubicBezTo>
                      <a:pt x="21" y="9"/>
                      <a:pt x="21" y="9"/>
                      <a:pt x="21" y="9"/>
                    </a:cubicBezTo>
                    <a:cubicBezTo>
                      <a:pt x="22" y="9"/>
                      <a:pt x="22" y="9"/>
                      <a:pt x="22" y="9"/>
                    </a:cubicBezTo>
                    <a:lnTo>
                      <a:pt x="23"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5" name="Freeform 342">
                <a:extLst>
                  <a:ext uri="{FF2B5EF4-FFF2-40B4-BE49-F238E27FC236}">
                    <a16:creationId xmlns:a16="http://schemas.microsoft.com/office/drawing/2014/main" id="{BC99F8F0-D337-86BE-3765-AE3E0E9202DF}"/>
                  </a:ext>
                </a:extLst>
              </p:cNvPr>
              <p:cNvSpPr>
                <a:spLocks/>
              </p:cNvSpPr>
              <p:nvPr/>
            </p:nvSpPr>
            <p:spPr bwMode="auto">
              <a:xfrm>
                <a:off x="7334124" y="3452356"/>
                <a:ext cx="284163" cy="319087"/>
              </a:xfrm>
              <a:custGeom>
                <a:avLst/>
                <a:gdLst>
                  <a:gd name="T0" fmla="*/ 2147483647 w 40"/>
                  <a:gd name="T1" fmla="*/ 2147483647 h 41"/>
                  <a:gd name="T2" fmla="*/ 2147483647 w 40"/>
                  <a:gd name="T3" fmla="*/ 2147483647 h 41"/>
                  <a:gd name="T4" fmla="*/ 2147483647 w 40"/>
                  <a:gd name="T5" fmla="*/ 2147483647 h 41"/>
                  <a:gd name="T6" fmla="*/ 2147483647 w 40"/>
                  <a:gd name="T7" fmla="*/ 2147483647 h 41"/>
                  <a:gd name="T8" fmla="*/ 2147483647 w 40"/>
                  <a:gd name="T9" fmla="*/ 2147483647 h 41"/>
                  <a:gd name="T10" fmla="*/ 2147483647 w 40"/>
                  <a:gd name="T11" fmla="*/ 2147483647 h 41"/>
                  <a:gd name="T12" fmla="*/ 2147483647 w 40"/>
                  <a:gd name="T13" fmla="*/ 2147483647 h 41"/>
                  <a:gd name="T14" fmla="*/ 2147483647 w 40"/>
                  <a:gd name="T15" fmla="*/ 2147483647 h 41"/>
                  <a:gd name="T16" fmla="*/ 2147483647 w 40"/>
                  <a:gd name="T17" fmla="*/ 2147483647 h 41"/>
                  <a:gd name="T18" fmla="*/ 2147483647 w 40"/>
                  <a:gd name="T19" fmla="*/ 2147483647 h 41"/>
                  <a:gd name="T20" fmla="*/ 2147483647 w 40"/>
                  <a:gd name="T21" fmla="*/ 2147483647 h 41"/>
                  <a:gd name="T22" fmla="*/ 2147483647 w 40"/>
                  <a:gd name="T23" fmla="*/ 2147483647 h 41"/>
                  <a:gd name="T24" fmla="*/ 2147483647 w 40"/>
                  <a:gd name="T25" fmla="*/ 2147483647 h 41"/>
                  <a:gd name="T26" fmla="*/ 2147483647 w 40"/>
                  <a:gd name="T27" fmla="*/ 2147483647 h 41"/>
                  <a:gd name="T28" fmla="*/ 2147483647 w 40"/>
                  <a:gd name="T29" fmla="*/ 2147483647 h 41"/>
                  <a:gd name="T30" fmla="*/ 2147483647 w 40"/>
                  <a:gd name="T31" fmla="*/ 2147483647 h 41"/>
                  <a:gd name="T32" fmla="*/ 2147483647 w 40"/>
                  <a:gd name="T33" fmla="*/ 2147483647 h 41"/>
                  <a:gd name="T34" fmla="*/ 2147483647 w 40"/>
                  <a:gd name="T35" fmla="*/ 2147483647 h 41"/>
                  <a:gd name="T36" fmla="*/ 2147483647 w 40"/>
                  <a:gd name="T37" fmla="*/ 2147483647 h 41"/>
                  <a:gd name="T38" fmla="*/ 2147483647 w 40"/>
                  <a:gd name="T39" fmla="*/ 2147483647 h 41"/>
                  <a:gd name="T40" fmla="*/ 2147483647 w 40"/>
                  <a:gd name="T41" fmla="*/ 0 h 41"/>
                  <a:gd name="T42" fmla="*/ 2147483647 w 40"/>
                  <a:gd name="T43" fmla="*/ 2147483647 h 41"/>
                  <a:gd name="T44" fmla="*/ 2147483647 w 40"/>
                  <a:gd name="T45" fmla="*/ 2147483647 h 41"/>
                  <a:gd name="T46" fmla="*/ 2147483647 w 40"/>
                  <a:gd name="T47" fmla="*/ 2147483647 h 41"/>
                  <a:gd name="T48" fmla="*/ 2147483647 w 40"/>
                  <a:gd name="T49" fmla="*/ 2147483647 h 41"/>
                  <a:gd name="T50" fmla="*/ 2147483647 w 40"/>
                  <a:gd name="T51" fmla="*/ 2147483647 h 41"/>
                  <a:gd name="T52" fmla="*/ 2147483647 w 40"/>
                  <a:gd name="T53" fmla="*/ 2147483647 h 41"/>
                  <a:gd name="T54" fmla="*/ 2147483647 w 40"/>
                  <a:gd name="T55" fmla="*/ 2147483647 h 41"/>
                  <a:gd name="T56" fmla="*/ 2147483647 w 40"/>
                  <a:gd name="T57" fmla="*/ 2147483647 h 41"/>
                  <a:gd name="T58" fmla="*/ 2147483647 w 40"/>
                  <a:gd name="T59" fmla="*/ 2147483647 h 41"/>
                  <a:gd name="T60" fmla="*/ 2147483647 w 40"/>
                  <a:gd name="T61" fmla="*/ 2147483647 h 41"/>
                  <a:gd name="T62" fmla="*/ 2147483647 w 40"/>
                  <a:gd name="T63" fmla="*/ 2147483647 h 41"/>
                  <a:gd name="T64" fmla="*/ 2147483647 w 40"/>
                  <a:gd name="T65" fmla="*/ 2147483647 h 41"/>
                  <a:gd name="T66" fmla="*/ 0 w 40"/>
                  <a:gd name="T67" fmla="*/ 2147483647 h 41"/>
                  <a:gd name="T68" fmla="*/ 0 w 40"/>
                  <a:gd name="T69" fmla="*/ 2147483647 h 41"/>
                  <a:gd name="T70" fmla="*/ 0 w 40"/>
                  <a:gd name="T71" fmla="*/ 2147483647 h 41"/>
                  <a:gd name="T72" fmla="*/ 2147483647 w 40"/>
                  <a:gd name="T73" fmla="*/ 2147483647 h 41"/>
                  <a:gd name="T74" fmla="*/ 2147483647 w 40"/>
                  <a:gd name="T75" fmla="*/ 2147483647 h 41"/>
                  <a:gd name="T76" fmla="*/ 2147483647 w 40"/>
                  <a:gd name="T77" fmla="*/ 2147483647 h 41"/>
                  <a:gd name="T78" fmla="*/ 2147483647 w 40"/>
                  <a:gd name="T79" fmla="*/ 2147483647 h 41"/>
                  <a:gd name="T80" fmla="*/ 2147483647 w 40"/>
                  <a:gd name="T81" fmla="*/ 2147483647 h 41"/>
                  <a:gd name="T82" fmla="*/ 2147483647 w 40"/>
                  <a:gd name="T83" fmla="*/ 2147483647 h 41"/>
                  <a:gd name="T84" fmla="*/ 2147483647 w 40"/>
                  <a:gd name="T85" fmla="*/ 2147483647 h 41"/>
                  <a:gd name="T86" fmla="*/ 2147483647 w 40"/>
                  <a:gd name="T87" fmla="*/ 2147483647 h 41"/>
                  <a:gd name="T88" fmla="*/ 2147483647 w 40"/>
                  <a:gd name="T89" fmla="*/ 2147483647 h 41"/>
                  <a:gd name="T90" fmla="*/ 2147483647 w 40"/>
                  <a:gd name="T91" fmla="*/ 2147483647 h 41"/>
                  <a:gd name="T92" fmla="*/ 2147483647 w 40"/>
                  <a:gd name="T93" fmla="*/ 2147483647 h 41"/>
                  <a:gd name="T94" fmla="*/ 2147483647 w 40"/>
                  <a:gd name="T95" fmla="*/ 2147483647 h 41"/>
                  <a:gd name="T96" fmla="*/ 2147483647 w 40"/>
                  <a:gd name="T97" fmla="*/ 2147483647 h 41"/>
                  <a:gd name="T98" fmla="*/ 2147483647 w 40"/>
                  <a:gd name="T99" fmla="*/ 2147483647 h 41"/>
                  <a:gd name="T100" fmla="*/ 2147483647 w 40"/>
                  <a:gd name="T101" fmla="*/ 2147483647 h 41"/>
                  <a:gd name="T102" fmla="*/ 2147483647 w 40"/>
                  <a:gd name="T103" fmla="*/ 2147483647 h 41"/>
                  <a:gd name="T104" fmla="*/ 2147483647 w 40"/>
                  <a:gd name="T105" fmla="*/ 2147483647 h 41"/>
                  <a:gd name="T106" fmla="*/ 2147483647 w 40"/>
                  <a:gd name="T107" fmla="*/ 2147483647 h 41"/>
                  <a:gd name="T108" fmla="*/ 2147483647 w 40"/>
                  <a:gd name="T109" fmla="*/ 2147483647 h 41"/>
                  <a:gd name="T110" fmla="*/ 2147483647 w 40"/>
                  <a:gd name="T111" fmla="*/ 2147483647 h 41"/>
                  <a:gd name="T112" fmla="*/ 2147483647 w 40"/>
                  <a:gd name="T113" fmla="*/ 2147483647 h 41"/>
                  <a:gd name="T114" fmla="*/ 2147483647 w 40"/>
                  <a:gd name="T115" fmla="*/ 2147483647 h 41"/>
                  <a:gd name="T116" fmla="*/ 2147483647 w 40"/>
                  <a:gd name="T117" fmla="*/ 2147483647 h 41"/>
                  <a:gd name="T118" fmla="*/ 2147483647 w 40"/>
                  <a:gd name="T119" fmla="*/ 2147483647 h 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
                  <a:gd name="T181" fmla="*/ 0 h 41"/>
                  <a:gd name="T182" fmla="*/ 40 w 40"/>
                  <a:gd name="T183" fmla="*/ 41 h 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 h="41">
                    <a:moveTo>
                      <a:pt x="36" y="29"/>
                    </a:moveTo>
                    <a:cubicBezTo>
                      <a:pt x="37" y="27"/>
                      <a:pt x="37" y="27"/>
                      <a:pt x="37" y="27"/>
                    </a:cubicBezTo>
                    <a:cubicBezTo>
                      <a:pt x="37" y="25"/>
                      <a:pt x="37" y="25"/>
                      <a:pt x="37" y="25"/>
                    </a:cubicBezTo>
                    <a:cubicBezTo>
                      <a:pt x="37" y="25"/>
                      <a:pt x="37" y="25"/>
                      <a:pt x="37" y="25"/>
                    </a:cubicBezTo>
                    <a:cubicBezTo>
                      <a:pt x="36" y="23"/>
                      <a:pt x="36" y="23"/>
                      <a:pt x="36" y="23"/>
                    </a:cubicBezTo>
                    <a:cubicBezTo>
                      <a:pt x="34" y="23"/>
                      <a:pt x="34" y="23"/>
                      <a:pt x="34" y="23"/>
                    </a:cubicBezTo>
                    <a:cubicBezTo>
                      <a:pt x="34" y="21"/>
                      <a:pt x="34" y="21"/>
                      <a:pt x="34" y="21"/>
                    </a:cubicBezTo>
                    <a:cubicBezTo>
                      <a:pt x="37" y="18"/>
                      <a:pt x="37" y="18"/>
                      <a:pt x="37" y="18"/>
                    </a:cubicBezTo>
                    <a:cubicBezTo>
                      <a:pt x="38" y="17"/>
                      <a:pt x="38" y="17"/>
                      <a:pt x="38" y="17"/>
                    </a:cubicBezTo>
                    <a:cubicBezTo>
                      <a:pt x="38" y="17"/>
                      <a:pt x="38" y="17"/>
                      <a:pt x="38" y="17"/>
                    </a:cubicBezTo>
                    <a:cubicBezTo>
                      <a:pt x="38" y="13"/>
                      <a:pt x="38" y="13"/>
                      <a:pt x="38" y="13"/>
                    </a:cubicBezTo>
                    <a:cubicBezTo>
                      <a:pt x="40" y="11"/>
                      <a:pt x="40" y="11"/>
                      <a:pt x="40" y="11"/>
                    </a:cubicBezTo>
                    <a:cubicBezTo>
                      <a:pt x="37" y="10"/>
                      <a:pt x="37" y="10"/>
                      <a:pt x="37" y="10"/>
                    </a:cubicBezTo>
                    <a:cubicBezTo>
                      <a:pt x="35" y="9"/>
                      <a:pt x="35" y="9"/>
                      <a:pt x="35" y="9"/>
                    </a:cubicBezTo>
                    <a:cubicBezTo>
                      <a:pt x="32" y="8"/>
                      <a:pt x="32" y="8"/>
                      <a:pt x="32" y="8"/>
                    </a:cubicBezTo>
                    <a:cubicBezTo>
                      <a:pt x="31" y="7"/>
                      <a:pt x="31" y="7"/>
                      <a:pt x="31" y="7"/>
                    </a:cubicBezTo>
                    <a:cubicBezTo>
                      <a:pt x="29" y="6"/>
                      <a:pt x="29" y="6"/>
                      <a:pt x="29" y="6"/>
                    </a:cubicBezTo>
                    <a:cubicBezTo>
                      <a:pt x="27" y="5"/>
                      <a:pt x="27" y="5"/>
                      <a:pt x="27" y="5"/>
                    </a:cubicBezTo>
                    <a:cubicBezTo>
                      <a:pt x="26" y="3"/>
                      <a:pt x="26" y="3"/>
                      <a:pt x="26" y="3"/>
                    </a:cubicBezTo>
                    <a:cubicBezTo>
                      <a:pt x="24" y="2"/>
                      <a:pt x="24" y="2"/>
                      <a:pt x="24" y="2"/>
                    </a:cubicBezTo>
                    <a:cubicBezTo>
                      <a:pt x="23" y="0"/>
                      <a:pt x="23" y="0"/>
                      <a:pt x="23" y="0"/>
                    </a:cubicBezTo>
                    <a:cubicBezTo>
                      <a:pt x="21" y="1"/>
                      <a:pt x="21" y="1"/>
                      <a:pt x="21" y="1"/>
                    </a:cubicBezTo>
                    <a:cubicBezTo>
                      <a:pt x="19" y="5"/>
                      <a:pt x="19" y="5"/>
                      <a:pt x="19" y="5"/>
                    </a:cubicBezTo>
                    <a:cubicBezTo>
                      <a:pt x="18" y="6"/>
                      <a:pt x="18" y="6"/>
                      <a:pt x="18" y="6"/>
                    </a:cubicBezTo>
                    <a:cubicBezTo>
                      <a:pt x="16" y="9"/>
                      <a:pt x="16" y="9"/>
                      <a:pt x="16" y="9"/>
                    </a:cubicBezTo>
                    <a:cubicBezTo>
                      <a:pt x="12" y="9"/>
                      <a:pt x="12" y="9"/>
                      <a:pt x="12" y="9"/>
                    </a:cubicBezTo>
                    <a:cubicBezTo>
                      <a:pt x="11" y="8"/>
                      <a:pt x="11" y="8"/>
                      <a:pt x="11" y="8"/>
                    </a:cubicBezTo>
                    <a:cubicBezTo>
                      <a:pt x="9" y="8"/>
                      <a:pt x="9" y="8"/>
                      <a:pt x="9" y="8"/>
                    </a:cubicBezTo>
                    <a:cubicBezTo>
                      <a:pt x="9" y="10"/>
                      <a:pt x="9" y="10"/>
                      <a:pt x="9" y="10"/>
                    </a:cubicBezTo>
                    <a:cubicBezTo>
                      <a:pt x="10" y="12"/>
                      <a:pt x="10" y="12"/>
                      <a:pt x="10" y="12"/>
                    </a:cubicBezTo>
                    <a:cubicBezTo>
                      <a:pt x="7" y="12"/>
                      <a:pt x="7" y="12"/>
                      <a:pt x="7" y="12"/>
                    </a:cubicBezTo>
                    <a:cubicBezTo>
                      <a:pt x="6" y="12"/>
                      <a:pt x="6" y="12"/>
                      <a:pt x="6" y="12"/>
                    </a:cubicBezTo>
                    <a:cubicBezTo>
                      <a:pt x="3" y="12"/>
                      <a:pt x="3" y="12"/>
                      <a:pt x="3" y="12"/>
                    </a:cubicBezTo>
                    <a:cubicBezTo>
                      <a:pt x="0" y="13"/>
                      <a:pt x="0" y="13"/>
                      <a:pt x="0" y="13"/>
                    </a:cubicBezTo>
                    <a:cubicBezTo>
                      <a:pt x="0" y="14"/>
                      <a:pt x="0" y="14"/>
                      <a:pt x="0" y="14"/>
                    </a:cubicBezTo>
                    <a:cubicBezTo>
                      <a:pt x="0" y="16"/>
                      <a:pt x="0" y="16"/>
                      <a:pt x="0" y="16"/>
                    </a:cubicBezTo>
                    <a:cubicBezTo>
                      <a:pt x="4" y="18"/>
                      <a:pt x="4" y="18"/>
                      <a:pt x="4" y="18"/>
                    </a:cubicBezTo>
                    <a:cubicBezTo>
                      <a:pt x="7" y="18"/>
                      <a:pt x="7" y="18"/>
                      <a:pt x="7" y="18"/>
                    </a:cubicBezTo>
                    <a:cubicBezTo>
                      <a:pt x="8" y="19"/>
                      <a:pt x="8" y="19"/>
                      <a:pt x="8" y="19"/>
                    </a:cubicBezTo>
                    <a:cubicBezTo>
                      <a:pt x="8" y="20"/>
                      <a:pt x="8" y="20"/>
                      <a:pt x="8" y="20"/>
                    </a:cubicBezTo>
                    <a:cubicBezTo>
                      <a:pt x="9" y="22"/>
                      <a:pt x="9" y="22"/>
                      <a:pt x="9" y="22"/>
                    </a:cubicBezTo>
                    <a:cubicBezTo>
                      <a:pt x="10" y="25"/>
                      <a:pt x="10" y="25"/>
                      <a:pt x="10" y="25"/>
                    </a:cubicBezTo>
                    <a:cubicBezTo>
                      <a:pt x="11" y="26"/>
                      <a:pt x="11" y="26"/>
                      <a:pt x="11" y="26"/>
                    </a:cubicBezTo>
                    <a:cubicBezTo>
                      <a:pt x="11" y="29"/>
                      <a:pt x="11" y="29"/>
                      <a:pt x="11" y="29"/>
                    </a:cubicBezTo>
                    <a:cubicBezTo>
                      <a:pt x="10" y="37"/>
                      <a:pt x="10" y="37"/>
                      <a:pt x="10" y="37"/>
                    </a:cubicBezTo>
                    <a:cubicBezTo>
                      <a:pt x="10" y="37"/>
                      <a:pt x="10" y="37"/>
                      <a:pt x="10" y="37"/>
                    </a:cubicBezTo>
                    <a:cubicBezTo>
                      <a:pt x="11" y="39"/>
                      <a:pt x="11" y="39"/>
                      <a:pt x="11" y="39"/>
                    </a:cubicBezTo>
                    <a:cubicBezTo>
                      <a:pt x="12" y="39"/>
                      <a:pt x="12" y="39"/>
                      <a:pt x="12" y="39"/>
                    </a:cubicBezTo>
                    <a:cubicBezTo>
                      <a:pt x="14" y="39"/>
                      <a:pt x="14" y="39"/>
                      <a:pt x="14" y="39"/>
                    </a:cubicBezTo>
                    <a:cubicBezTo>
                      <a:pt x="14" y="39"/>
                      <a:pt x="17" y="40"/>
                      <a:pt x="17" y="40"/>
                    </a:cubicBezTo>
                    <a:cubicBezTo>
                      <a:pt x="18" y="40"/>
                      <a:pt x="19" y="40"/>
                      <a:pt x="19" y="40"/>
                    </a:cubicBezTo>
                    <a:cubicBezTo>
                      <a:pt x="22" y="41"/>
                      <a:pt x="22" y="41"/>
                      <a:pt x="22" y="41"/>
                    </a:cubicBezTo>
                    <a:cubicBezTo>
                      <a:pt x="24" y="41"/>
                      <a:pt x="24" y="41"/>
                      <a:pt x="24" y="41"/>
                    </a:cubicBezTo>
                    <a:cubicBezTo>
                      <a:pt x="25" y="38"/>
                      <a:pt x="25" y="38"/>
                      <a:pt x="25" y="38"/>
                    </a:cubicBezTo>
                    <a:cubicBezTo>
                      <a:pt x="28" y="37"/>
                      <a:pt x="28" y="37"/>
                      <a:pt x="28" y="37"/>
                    </a:cubicBezTo>
                    <a:cubicBezTo>
                      <a:pt x="32" y="38"/>
                      <a:pt x="32" y="38"/>
                      <a:pt x="32" y="38"/>
                    </a:cubicBezTo>
                    <a:cubicBezTo>
                      <a:pt x="38" y="34"/>
                      <a:pt x="38" y="34"/>
                      <a:pt x="38" y="34"/>
                    </a:cubicBezTo>
                    <a:cubicBezTo>
                      <a:pt x="39" y="34"/>
                      <a:pt x="39" y="34"/>
                      <a:pt x="39" y="34"/>
                    </a:cubicBezTo>
                    <a:cubicBezTo>
                      <a:pt x="37" y="32"/>
                      <a:pt x="37" y="32"/>
                      <a:pt x="37" y="32"/>
                    </a:cubicBezTo>
                    <a:lnTo>
                      <a:pt x="36" y="2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6" name="Freeform 343">
                <a:extLst>
                  <a:ext uri="{FF2B5EF4-FFF2-40B4-BE49-F238E27FC236}">
                    <a16:creationId xmlns:a16="http://schemas.microsoft.com/office/drawing/2014/main" id="{A7ECE261-1086-C774-E488-EA22BEB64A04}"/>
                  </a:ext>
                </a:extLst>
              </p:cNvPr>
              <p:cNvSpPr>
                <a:spLocks/>
              </p:cNvSpPr>
              <p:nvPr/>
            </p:nvSpPr>
            <p:spPr bwMode="auto">
              <a:xfrm>
                <a:off x="7589712" y="3615868"/>
                <a:ext cx="261937" cy="295275"/>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
                  <a:gd name="T103" fmla="*/ 0 h 154"/>
                  <a:gd name="T104" fmla="*/ 154 w 154"/>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7" name="Freeform 344">
                <a:extLst>
                  <a:ext uri="{FF2B5EF4-FFF2-40B4-BE49-F238E27FC236}">
                    <a16:creationId xmlns:a16="http://schemas.microsoft.com/office/drawing/2014/main" id="{9A48B3EA-EEB8-D413-A7FC-B8FEC603DFAE}"/>
                  </a:ext>
                </a:extLst>
              </p:cNvPr>
              <p:cNvSpPr>
                <a:spLocks/>
              </p:cNvSpPr>
              <p:nvPr/>
            </p:nvSpPr>
            <p:spPr bwMode="auto">
              <a:xfrm>
                <a:off x="7562724" y="3293606"/>
                <a:ext cx="204788" cy="306387"/>
              </a:xfrm>
              <a:custGeom>
                <a:avLst/>
                <a:gdLst>
                  <a:gd name="T0" fmla="*/ 2147483647 w 29"/>
                  <a:gd name="T1" fmla="*/ 2147483647 h 39"/>
                  <a:gd name="T2" fmla="*/ 2147483647 w 29"/>
                  <a:gd name="T3" fmla="*/ 2147483647 h 39"/>
                  <a:gd name="T4" fmla="*/ 2147483647 w 29"/>
                  <a:gd name="T5" fmla="*/ 2147483647 h 39"/>
                  <a:gd name="T6" fmla="*/ 2147483647 w 29"/>
                  <a:gd name="T7" fmla="*/ 2147483647 h 39"/>
                  <a:gd name="T8" fmla="*/ 2147483647 w 29"/>
                  <a:gd name="T9" fmla="*/ 2147483647 h 39"/>
                  <a:gd name="T10" fmla="*/ 2147483647 w 29"/>
                  <a:gd name="T11" fmla="*/ 2147483647 h 39"/>
                  <a:gd name="T12" fmla="*/ 2147483647 w 29"/>
                  <a:gd name="T13" fmla="*/ 2147483647 h 39"/>
                  <a:gd name="T14" fmla="*/ 2147483647 w 29"/>
                  <a:gd name="T15" fmla="*/ 2147483647 h 39"/>
                  <a:gd name="T16" fmla="*/ 2147483647 w 29"/>
                  <a:gd name="T17" fmla="*/ 2147483647 h 39"/>
                  <a:gd name="T18" fmla="*/ 0 w 29"/>
                  <a:gd name="T19" fmla="*/ 2147483647 h 39"/>
                  <a:gd name="T20" fmla="*/ 2147483647 w 29"/>
                  <a:gd name="T21" fmla="*/ 2147483647 h 39"/>
                  <a:gd name="T22" fmla="*/ 2147483647 w 29"/>
                  <a:gd name="T23" fmla="*/ 2147483647 h 39"/>
                  <a:gd name="T24" fmla="*/ 2147483647 w 29"/>
                  <a:gd name="T25" fmla="*/ 2147483647 h 39"/>
                  <a:gd name="T26" fmla="*/ 2147483647 w 29"/>
                  <a:gd name="T27" fmla="*/ 2147483647 h 39"/>
                  <a:gd name="T28" fmla="*/ 2147483647 w 29"/>
                  <a:gd name="T29" fmla="*/ 2147483647 h 39"/>
                  <a:gd name="T30" fmla="*/ 2147483647 w 29"/>
                  <a:gd name="T31" fmla="*/ 2147483647 h 39"/>
                  <a:gd name="T32" fmla="*/ 2147483647 w 29"/>
                  <a:gd name="T33" fmla="*/ 2147483647 h 39"/>
                  <a:gd name="T34" fmla="*/ 2147483647 w 29"/>
                  <a:gd name="T35" fmla="*/ 2147483647 h 39"/>
                  <a:gd name="T36" fmla="*/ 2147483647 w 29"/>
                  <a:gd name="T37" fmla="*/ 2147483647 h 39"/>
                  <a:gd name="T38" fmla="*/ 2147483647 w 29"/>
                  <a:gd name="T39" fmla="*/ 2147483647 h 39"/>
                  <a:gd name="T40" fmla="*/ 2147483647 w 29"/>
                  <a:gd name="T41" fmla="*/ 2147483647 h 39"/>
                  <a:gd name="T42" fmla="*/ 2147483647 w 29"/>
                  <a:gd name="T43" fmla="*/ 2147483647 h 39"/>
                  <a:gd name="T44" fmla="*/ 2147483647 w 29"/>
                  <a:gd name="T45" fmla="*/ 2147483647 h 39"/>
                  <a:gd name="T46" fmla="*/ 2147483647 w 29"/>
                  <a:gd name="T47" fmla="*/ 2147483647 h 39"/>
                  <a:gd name="T48" fmla="*/ 2147483647 w 29"/>
                  <a:gd name="T49" fmla="*/ 2147483647 h 39"/>
                  <a:gd name="T50" fmla="*/ 2147483647 w 29"/>
                  <a:gd name="T51" fmla="*/ 2147483647 h 39"/>
                  <a:gd name="T52" fmla="*/ 2147483647 w 29"/>
                  <a:gd name="T53" fmla="*/ 2147483647 h 39"/>
                  <a:gd name="T54" fmla="*/ 2147483647 w 29"/>
                  <a:gd name="T55" fmla="*/ 2147483647 h 39"/>
                  <a:gd name="T56" fmla="*/ 2147483647 w 29"/>
                  <a:gd name="T57" fmla="*/ 2147483647 h 39"/>
                  <a:gd name="T58" fmla="*/ 2147483647 w 29"/>
                  <a:gd name="T59" fmla="*/ 2147483647 h 39"/>
                  <a:gd name="T60" fmla="*/ 2147483647 w 29"/>
                  <a:gd name="T61" fmla="*/ 2147483647 h 39"/>
                  <a:gd name="T62" fmla="*/ 2147483647 w 29"/>
                  <a:gd name="T63" fmla="*/ 2147483647 h 39"/>
                  <a:gd name="T64" fmla="*/ 2147483647 w 29"/>
                  <a:gd name="T65" fmla="*/ 2147483647 h 39"/>
                  <a:gd name="T66" fmla="*/ 2147483647 w 29"/>
                  <a:gd name="T67" fmla="*/ 2147483647 h 39"/>
                  <a:gd name="T68" fmla="*/ 2147483647 w 29"/>
                  <a:gd name="T69" fmla="*/ 2147483647 h 39"/>
                  <a:gd name="T70" fmla="*/ 2147483647 w 29"/>
                  <a:gd name="T71" fmla="*/ 2147483647 h 39"/>
                  <a:gd name="T72" fmla="*/ 2147483647 w 29"/>
                  <a:gd name="T73" fmla="*/ 2147483647 h 39"/>
                  <a:gd name="T74" fmla="*/ 2147483647 w 29"/>
                  <a:gd name="T75" fmla="*/ 2147483647 h 39"/>
                  <a:gd name="T76" fmla="*/ 2147483647 w 29"/>
                  <a:gd name="T77" fmla="*/ 2147483647 h 39"/>
                  <a:gd name="T78" fmla="*/ 2147483647 w 29"/>
                  <a:gd name="T79" fmla="*/ 2147483647 h 39"/>
                  <a:gd name="T80" fmla="*/ 2147483647 w 29"/>
                  <a:gd name="T81" fmla="*/ 2147483647 h 39"/>
                  <a:gd name="T82" fmla="*/ 2147483647 w 29"/>
                  <a:gd name="T83" fmla="*/ 2147483647 h 39"/>
                  <a:gd name="T84" fmla="*/ 2147483647 w 29"/>
                  <a:gd name="T85" fmla="*/ 2147483647 h 39"/>
                  <a:gd name="T86" fmla="*/ 2147483647 w 29"/>
                  <a:gd name="T87" fmla="*/ 2147483647 h 39"/>
                  <a:gd name="T88" fmla="*/ 2147483647 w 29"/>
                  <a:gd name="T89" fmla="*/ 2147483647 h 39"/>
                  <a:gd name="T90" fmla="*/ 2147483647 w 29"/>
                  <a:gd name="T91" fmla="*/ 2147483647 h 39"/>
                  <a:gd name="T92" fmla="*/ 2147483647 w 29"/>
                  <a:gd name="T93" fmla="*/ 2147483647 h 39"/>
                  <a:gd name="T94" fmla="*/ 2147483647 w 29"/>
                  <a:gd name="T95" fmla="*/ 2147483647 h 39"/>
                  <a:gd name="T96" fmla="*/ 2147483647 w 29"/>
                  <a:gd name="T97" fmla="*/ 2147483647 h 39"/>
                  <a:gd name="T98" fmla="*/ 2147483647 w 29"/>
                  <a:gd name="T99" fmla="*/ 2147483647 h 39"/>
                  <a:gd name="T100" fmla="*/ 2147483647 w 29"/>
                  <a:gd name="T101" fmla="*/ 2147483647 h 39"/>
                  <a:gd name="T102" fmla="*/ 2147483647 w 29"/>
                  <a:gd name="T103" fmla="*/ 0 h 39"/>
                  <a:gd name="T104" fmla="*/ 2147483647 w 29"/>
                  <a:gd name="T105" fmla="*/ 2147483647 h 39"/>
                  <a:gd name="T106" fmla="*/ 2147483647 w 29"/>
                  <a:gd name="T107" fmla="*/ 2147483647 h 39"/>
                  <a:gd name="T108" fmla="*/ 2147483647 w 29"/>
                  <a:gd name="T109" fmla="*/ 2147483647 h 39"/>
                  <a:gd name="T110" fmla="*/ 2147483647 w 29"/>
                  <a:gd name="T111" fmla="*/ 2147483647 h 39"/>
                  <a:gd name="T112" fmla="*/ 2147483647 w 29"/>
                  <a:gd name="T113" fmla="*/ 2147483647 h 39"/>
                  <a:gd name="T114" fmla="*/ 2147483647 w 29"/>
                  <a:gd name="T115" fmla="*/ 2147483647 h 39"/>
                  <a:gd name="T116" fmla="*/ 2147483647 w 29"/>
                  <a:gd name="T117" fmla="*/ 2147483647 h 39"/>
                  <a:gd name="T118" fmla="*/ 2147483647 w 29"/>
                  <a:gd name="T119" fmla="*/ 2147483647 h 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
                  <a:gd name="T181" fmla="*/ 0 h 39"/>
                  <a:gd name="T182" fmla="*/ 29 w 29"/>
                  <a:gd name="T183" fmla="*/ 39 h 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 h="39">
                    <a:moveTo>
                      <a:pt x="5" y="10"/>
                    </a:moveTo>
                    <a:cubicBezTo>
                      <a:pt x="4" y="12"/>
                      <a:pt x="4" y="12"/>
                      <a:pt x="4" y="12"/>
                    </a:cubicBezTo>
                    <a:cubicBezTo>
                      <a:pt x="4" y="15"/>
                      <a:pt x="4" y="15"/>
                      <a:pt x="4" y="15"/>
                    </a:cubicBezTo>
                    <a:cubicBezTo>
                      <a:pt x="2" y="17"/>
                      <a:pt x="2" y="17"/>
                      <a:pt x="2" y="17"/>
                    </a:cubicBezTo>
                    <a:cubicBezTo>
                      <a:pt x="2" y="20"/>
                      <a:pt x="2" y="20"/>
                      <a:pt x="2" y="20"/>
                    </a:cubicBezTo>
                    <a:cubicBezTo>
                      <a:pt x="1" y="22"/>
                      <a:pt x="1" y="22"/>
                      <a:pt x="1" y="22"/>
                    </a:cubicBezTo>
                    <a:cubicBezTo>
                      <a:pt x="1" y="22"/>
                      <a:pt x="1" y="22"/>
                      <a:pt x="1" y="22"/>
                    </a:cubicBezTo>
                    <a:cubicBezTo>
                      <a:pt x="2" y="24"/>
                      <a:pt x="2" y="24"/>
                      <a:pt x="2" y="24"/>
                    </a:cubicBezTo>
                    <a:cubicBezTo>
                      <a:pt x="1" y="26"/>
                      <a:pt x="1" y="26"/>
                      <a:pt x="1" y="26"/>
                    </a:cubicBezTo>
                    <a:cubicBezTo>
                      <a:pt x="0" y="28"/>
                      <a:pt x="0" y="28"/>
                      <a:pt x="0" y="28"/>
                    </a:cubicBezTo>
                    <a:cubicBezTo>
                      <a:pt x="3" y="29"/>
                      <a:pt x="3" y="29"/>
                      <a:pt x="3" y="29"/>
                    </a:cubicBezTo>
                    <a:cubicBezTo>
                      <a:pt x="5" y="30"/>
                      <a:pt x="5" y="30"/>
                      <a:pt x="5" y="30"/>
                    </a:cubicBezTo>
                    <a:cubicBezTo>
                      <a:pt x="8" y="31"/>
                      <a:pt x="8" y="31"/>
                      <a:pt x="8" y="31"/>
                    </a:cubicBezTo>
                    <a:cubicBezTo>
                      <a:pt x="6" y="33"/>
                      <a:pt x="6" y="33"/>
                      <a:pt x="6" y="33"/>
                    </a:cubicBezTo>
                    <a:cubicBezTo>
                      <a:pt x="6" y="37"/>
                      <a:pt x="6" y="37"/>
                      <a:pt x="6" y="37"/>
                    </a:cubicBezTo>
                    <a:cubicBezTo>
                      <a:pt x="7" y="38"/>
                      <a:pt x="7" y="38"/>
                      <a:pt x="7" y="38"/>
                    </a:cubicBezTo>
                    <a:cubicBezTo>
                      <a:pt x="10" y="37"/>
                      <a:pt x="10" y="37"/>
                      <a:pt x="10" y="37"/>
                    </a:cubicBezTo>
                    <a:cubicBezTo>
                      <a:pt x="12" y="38"/>
                      <a:pt x="12" y="38"/>
                      <a:pt x="12" y="38"/>
                    </a:cubicBezTo>
                    <a:cubicBezTo>
                      <a:pt x="13" y="38"/>
                      <a:pt x="13" y="38"/>
                      <a:pt x="13" y="38"/>
                    </a:cubicBezTo>
                    <a:cubicBezTo>
                      <a:pt x="13" y="38"/>
                      <a:pt x="14" y="38"/>
                      <a:pt x="14" y="38"/>
                    </a:cubicBezTo>
                    <a:cubicBezTo>
                      <a:pt x="14" y="39"/>
                      <a:pt x="16" y="38"/>
                      <a:pt x="16" y="38"/>
                    </a:cubicBezTo>
                    <a:cubicBezTo>
                      <a:pt x="18" y="38"/>
                      <a:pt x="18" y="38"/>
                      <a:pt x="18" y="38"/>
                    </a:cubicBezTo>
                    <a:cubicBezTo>
                      <a:pt x="22" y="37"/>
                      <a:pt x="22" y="37"/>
                      <a:pt x="22" y="37"/>
                    </a:cubicBezTo>
                    <a:cubicBezTo>
                      <a:pt x="22" y="37"/>
                      <a:pt x="23" y="37"/>
                      <a:pt x="23" y="37"/>
                    </a:cubicBezTo>
                    <a:cubicBezTo>
                      <a:pt x="24" y="37"/>
                      <a:pt x="24" y="36"/>
                      <a:pt x="24" y="36"/>
                    </a:cubicBezTo>
                    <a:cubicBezTo>
                      <a:pt x="23" y="34"/>
                      <a:pt x="23" y="34"/>
                      <a:pt x="23" y="34"/>
                    </a:cubicBezTo>
                    <a:cubicBezTo>
                      <a:pt x="25" y="33"/>
                      <a:pt x="25" y="33"/>
                      <a:pt x="25" y="33"/>
                    </a:cubicBezTo>
                    <a:cubicBezTo>
                      <a:pt x="26" y="32"/>
                      <a:pt x="26" y="32"/>
                      <a:pt x="26" y="32"/>
                    </a:cubicBezTo>
                    <a:cubicBezTo>
                      <a:pt x="26" y="32"/>
                      <a:pt x="26" y="32"/>
                      <a:pt x="26" y="32"/>
                    </a:cubicBezTo>
                    <a:cubicBezTo>
                      <a:pt x="25" y="31"/>
                      <a:pt x="25" y="31"/>
                      <a:pt x="25" y="31"/>
                    </a:cubicBezTo>
                    <a:cubicBezTo>
                      <a:pt x="23" y="28"/>
                      <a:pt x="23" y="28"/>
                      <a:pt x="23" y="28"/>
                    </a:cubicBezTo>
                    <a:cubicBezTo>
                      <a:pt x="21" y="26"/>
                      <a:pt x="21" y="26"/>
                      <a:pt x="21" y="26"/>
                    </a:cubicBezTo>
                    <a:cubicBezTo>
                      <a:pt x="20" y="25"/>
                      <a:pt x="20" y="25"/>
                      <a:pt x="20" y="25"/>
                    </a:cubicBezTo>
                    <a:cubicBezTo>
                      <a:pt x="22" y="24"/>
                      <a:pt x="22" y="24"/>
                      <a:pt x="22" y="24"/>
                    </a:cubicBezTo>
                    <a:cubicBezTo>
                      <a:pt x="24" y="23"/>
                      <a:pt x="24" y="23"/>
                      <a:pt x="24" y="23"/>
                    </a:cubicBezTo>
                    <a:cubicBezTo>
                      <a:pt x="26" y="22"/>
                      <a:pt x="26" y="22"/>
                      <a:pt x="26" y="22"/>
                    </a:cubicBezTo>
                    <a:cubicBezTo>
                      <a:pt x="27" y="21"/>
                      <a:pt x="27" y="21"/>
                      <a:pt x="27" y="21"/>
                    </a:cubicBezTo>
                    <a:cubicBezTo>
                      <a:pt x="29" y="22"/>
                      <a:pt x="29" y="22"/>
                      <a:pt x="29" y="22"/>
                    </a:cubicBezTo>
                    <a:cubicBezTo>
                      <a:pt x="29" y="22"/>
                      <a:pt x="29" y="21"/>
                      <a:pt x="29" y="21"/>
                    </a:cubicBezTo>
                    <a:cubicBezTo>
                      <a:pt x="29" y="20"/>
                      <a:pt x="29" y="18"/>
                      <a:pt x="29" y="18"/>
                    </a:cubicBezTo>
                    <a:cubicBezTo>
                      <a:pt x="28" y="18"/>
                      <a:pt x="28" y="14"/>
                      <a:pt x="28" y="14"/>
                    </a:cubicBezTo>
                    <a:cubicBezTo>
                      <a:pt x="28" y="11"/>
                      <a:pt x="28" y="11"/>
                      <a:pt x="28" y="11"/>
                    </a:cubicBezTo>
                    <a:cubicBezTo>
                      <a:pt x="28" y="10"/>
                      <a:pt x="28" y="10"/>
                      <a:pt x="28" y="10"/>
                    </a:cubicBezTo>
                    <a:cubicBezTo>
                      <a:pt x="27" y="7"/>
                      <a:pt x="27" y="7"/>
                      <a:pt x="27" y="7"/>
                    </a:cubicBezTo>
                    <a:cubicBezTo>
                      <a:pt x="27" y="5"/>
                      <a:pt x="27" y="5"/>
                      <a:pt x="27" y="5"/>
                    </a:cubicBezTo>
                    <a:cubicBezTo>
                      <a:pt x="23" y="3"/>
                      <a:pt x="23" y="3"/>
                      <a:pt x="23" y="3"/>
                    </a:cubicBezTo>
                    <a:cubicBezTo>
                      <a:pt x="19" y="5"/>
                      <a:pt x="19" y="5"/>
                      <a:pt x="19" y="5"/>
                    </a:cubicBezTo>
                    <a:cubicBezTo>
                      <a:pt x="19" y="5"/>
                      <a:pt x="18" y="5"/>
                      <a:pt x="17" y="4"/>
                    </a:cubicBezTo>
                    <a:cubicBezTo>
                      <a:pt x="17" y="4"/>
                      <a:pt x="17" y="2"/>
                      <a:pt x="17" y="2"/>
                    </a:cubicBezTo>
                    <a:cubicBezTo>
                      <a:pt x="14" y="1"/>
                      <a:pt x="14" y="1"/>
                      <a:pt x="14" y="1"/>
                    </a:cubicBezTo>
                    <a:cubicBezTo>
                      <a:pt x="14" y="1"/>
                      <a:pt x="14" y="1"/>
                      <a:pt x="14" y="1"/>
                    </a:cubicBezTo>
                    <a:cubicBezTo>
                      <a:pt x="12" y="0"/>
                      <a:pt x="12" y="0"/>
                      <a:pt x="12" y="0"/>
                    </a:cubicBezTo>
                    <a:cubicBezTo>
                      <a:pt x="11" y="1"/>
                      <a:pt x="11" y="1"/>
                      <a:pt x="11" y="1"/>
                    </a:cubicBezTo>
                    <a:cubicBezTo>
                      <a:pt x="11" y="1"/>
                      <a:pt x="11" y="1"/>
                      <a:pt x="11" y="1"/>
                    </a:cubicBezTo>
                    <a:cubicBezTo>
                      <a:pt x="10" y="5"/>
                      <a:pt x="10" y="5"/>
                      <a:pt x="10" y="5"/>
                    </a:cubicBezTo>
                    <a:cubicBezTo>
                      <a:pt x="9" y="7"/>
                      <a:pt x="9" y="7"/>
                      <a:pt x="9" y="7"/>
                    </a:cubicBezTo>
                    <a:cubicBezTo>
                      <a:pt x="7" y="7"/>
                      <a:pt x="7" y="7"/>
                      <a:pt x="7" y="7"/>
                    </a:cubicBezTo>
                    <a:cubicBezTo>
                      <a:pt x="5" y="7"/>
                      <a:pt x="5" y="7"/>
                      <a:pt x="5" y="7"/>
                    </a:cubicBezTo>
                    <a:cubicBezTo>
                      <a:pt x="5" y="8"/>
                      <a:pt x="5" y="8"/>
                      <a:pt x="5" y="8"/>
                    </a:cubicBezTo>
                    <a:lnTo>
                      <a:pt x="5"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8" name="Freeform 345">
                <a:extLst>
                  <a:ext uri="{FF2B5EF4-FFF2-40B4-BE49-F238E27FC236}">
                    <a16:creationId xmlns:a16="http://schemas.microsoft.com/office/drawing/2014/main" id="{97FE33C2-C5F7-9CBE-0C3F-7ADBB2D369DB}"/>
                  </a:ext>
                </a:extLst>
              </p:cNvPr>
              <p:cNvSpPr>
                <a:spLocks/>
              </p:cNvSpPr>
              <p:nvPr/>
            </p:nvSpPr>
            <p:spPr bwMode="auto">
              <a:xfrm>
                <a:off x="7519862" y="3347581"/>
                <a:ext cx="77787" cy="117475"/>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90"/>
                  <a:gd name="T59" fmla="*/ 66 w 66"/>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9" name="Freeform 346">
                <a:extLst>
                  <a:ext uri="{FF2B5EF4-FFF2-40B4-BE49-F238E27FC236}">
                    <a16:creationId xmlns:a16="http://schemas.microsoft.com/office/drawing/2014/main" id="{E7C2747C-4F18-7F81-0F7C-1864732900F2}"/>
                  </a:ext>
                </a:extLst>
              </p:cNvPr>
              <p:cNvSpPr>
                <a:spLocks/>
              </p:cNvSpPr>
              <p:nvPr/>
            </p:nvSpPr>
            <p:spPr bwMode="auto">
              <a:xfrm>
                <a:off x="7888162" y="3798431"/>
                <a:ext cx="142875" cy="153987"/>
              </a:xfrm>
              <a:custGeom>
                <a:avLst/>
                <a:gdLst>
                  <a:gd name="T0" fmla="*/ 2147483647 w 120"/>
                  <a:gd name="T1" fmla="*/ 2147483647 h 120"/>
                  <a:gd name="T2" fmla="*/ 2147483647 w 120"/>
                  <a:gd name="T3" fmla="*/ 0 h 120"/>
                  <a:gd name="T4" fmla="*/ 2147483647 w 120"/>
                  <a:gd name="T5" fmla="*/ 2147483647 h 120"/>
                  <a:gd name="T6" fmla="*/ 2147483647 w 120"/>
                  <a:gd name="T7" fmla="*/ 2147483647 h 120"/>
                  <a:gd name="T8" fmla="*/ 2147483647 w 120"/>
                  <a:gd name="T9" fmla="*/ 2147483647 h 120"/>
                  <a:gd name="T10" fmla="*/ 2147483647 w 120"/>
                  <a:gd name="T11" fmla="*/ 2147483647 h 120"/>
                  <a:gd name="T12" fmla="*/ 2147483647 w 120"/>
                  <a:gd name="T13" fmla="*/ 2147483647 h 120"/>
                  <a:gd name="T14" fmla="*/ 2147483647 w 120"/>
                  <a:gd name="T15" fmla="*/ 2147483647 h 120"/>
                  <a:gd name="T16" fmla="*/ 2147483647 w 120"/>
                  <a:gd name="T17" fmla="*/ 2147483647 h 120"/>
                  <a:gd name="T18" fmla="*/ 2147483647 w 120"/>
                  <a:gd name="T19" fmla="*/ 2147483647 h 120"/>
                  <a:gd name="T20" fmla="*/ 0 w 120"/>
                  <a:gd name="T21" fmla="*/ 2147483647 h 120"/>
                  <a:gd name="T22" fmla="*/ 2147483647 w 120"/>
                  <a:gd name="T23" fmla="*/ 2147483647 h 120"/>
                  <a:gd name="T24" fmla="*/ 2147483647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2147483647 w 120"/>
                  <a:gd name="T45" fmla="*/ 2147483647 h 120"/>
                  <a:gd name="T46" fmla="*/ 2147483647 w 120"/>
                  <a:gd name="T47" fmla="*/ 2147483647 h 120"/>
                  <a:gd name="T48" fmla="*/ 2147483647 w 120"/>
                  <a:gd name="T49" fmla="*/ 2147483647 h 120"/>
                  <a:gd name="T50" fmla="*/ 2147483647 w 120"/>
                  <a:gd name="T51" fmla="*/ 2147483647 h 120"/>
                  <a:gd name="T52" fmla="*/ 2147483647 w 120"/>
                  <a:gd name="T53" fmla="*/ 2147483647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0"/>
                  <a:gd name="T82" fmla="*/ 0 h 120"/>
                  <a:gd name="T83" fmla="*/ 120 w 120"/>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0" h="120">
                    <a:moveTo>
                      <a:pt x="120" y="6"/>
                    </a:moveTo>
                    <a:lnTo>
                      <a:pt x="120" y="0"/>
                    </a:lnTo>
                    <a:lnTo>
                      <a:pt x="114" y="6"/>
                    </a:lnTo>
                    <a:lnTo>
                      <a:pt x="96" y="6"/>
                    </a:lnTo>
                    <a:lnTo>
                      <a:pt x="60" y="6"/>
                    </a:lnTo>
                    <a:lnTo>
                      <a:pt x="42" y="12"/>
                    </a:lnTo>
                    <a:lnTo>
                      <a:pt x="18" y="18"/>
                    </a:lnTo>
                    <a:lnTo>
                      <a:pt x="18" y="24"/>
                    </a:lnTo>
                    <a:lnTo>
                      <a:pt x="12" y="36"/>
                    </a:lnTo>
                    <a:lnTo>
                      <a:pt x="0" y="48"/>
                    </a:lnTo>
                    <a:lnTo>
                      <a:pt x="12" y="66"/>
                    </a:lnTo>
                    <a:lnTo>
                      <a:pt x="36" y="72"/>
                    </a:lnTo>
                    <a:lnTo>
                      <a:pt x="24" y="84"/>
                    </a:lnTo>
                    <a:lnTo>
                      <a:pt x="24" y="108"/>
                    </a:lnTo>
                    <a:lnTo>
                      <a:pt x="48" y="120"/>
                    </a:lnTo>
                    <a:lnTo>
                      <a:pt x="60" y="108"/>
                    </a:lnTo>
                    <a:lnTo>
                      <a:pt x="60" y="96"/>
                    </a:lnTo>
                    <a:lnTo>
                      <a:pt x="84" y="84"/>
                    </a:lnTo>
                    <a:lnTo>
                      <a:pt x="60" y="60"/>
                    </a:lnTo>
                    <a:lnTo>
                      <a:pt x="60" y="48"/>
                    </a:lnTo>
                    <a:lnTo>
                      <a:pt x="48" y="30"/>
                    </a:lnTo>
                    <a:lnTo>
                      <a:pt x="84" y="24"/>
                    </a:lnTo>
                    <a:lnTo>
                      <a:pt x="108" y="18"/>
                    </a:lnTo>
                    <a:lnTo>
                      <a:pt x="108" y="24"/>
                    </a:lnTo>
                    <a:lnTo>
                      <a:pt x="114" y="18"/>
                    </a:lnTo>
                    <a:lnTo>
                      <a:pt x="120"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0" name="Freeform 347">
                <a:extLst>
                  <a:ext uri="{FF2B5EF4-FFF2-40B4-BE49-F238E27FC236}">
                    <a16:creationId xmlns:a16="http://schemas.microsoft.com/office/drawing/2014/main" id="{ED3FC3EA-B638-B6C2-B505-902B14993949}"/>
                  </a:ext>
                </a:extLst>
              </p:cNvPr>
              <p:cNvSpPr>
                <a:spLocks/>
              </p:cNvSpPr>
              <p:nvPr/>
            </p:nvSpPr>
            <p:spPr bwMode="auto">
              <a:xfrm>
                <a:off x="7542087" y="2379206"/>
                <a:ext cx="587375" cy="773112"/>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98"/>
                  <a:gd name="T140" fmla="*/ 83 w 83"/>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1" name="Freeform 348">
                <a:extLst>
                  <a:ext uri="{FF2B5EF4-FFF2-40B4-BE49-F238E27FC236}">
                    <a16:creationId xmlns:a16="http://schemas.microsoft.com/office/drawing/2014/main" id="{E17F7D15-4A97-4BE5-DCC4-2217A70C36C2}"/>
                  </a:ext>
                </a:extLst>
              </p:cNvPr>
              <p:cNvSpPr>
                <a:spLocks/>
              </p:cNvSpPr>
              <p:nvPr/>
            </p:nvSpPr>
            <p:spPr bwMode="auto">
              <a:xfrm>
                <a:off x="7683374" y="2530018"/>
                <a:ext cx="288925" cy="747713"/>
              </a:xfrm>
              <a:custGeom>
                <a:avLst/>
                <a:gdLst>
                  <a:gd name="T0" fmla="*/ 2147483647 w 41"/>
                  <a:gd name="T1" fmla="*/ 2147483647 h 95"/>
                  <a:gd name="T2" fmla="*/ 2147483647 w 41"/>
                  <a:gd name="T3" fmla="*/ 2147483647 h 95"/>
                  <a:gd name="T4" fmla="*/ 2147483647 w 41"/>
                  <a:gd name="T5" fmla="*/ 2147483647 h 95"/>
                  <a:gd name="T6" fmla="*/ 2147483647 w 41"/>
                  <a:gd name="T7" fmla="*/ 2147483647 h 95"/>
                  <a:gd name="T8" fmla="*/ 2147483647 w 41"/>
                  <a:gd name="T9" fmla="*/ 0 h 95"/>
                  <a:gd name="T10" fmla="*/ 2147483647 w 41"/>
                  <a:gd name="T11" fmla="*/ 2147483647 h 95"/>
                  <a:gd name="T12" fmla="*/ 2147483647 w 41"/>
                  <a:gd name="T13" fmla="*/ 2147483647 h 95"/>
                  <a:gd name="T14" fmla="*/ 2147483647 w 41"/>
                  <a:gd name="T15" fmla="*/ 2147483647 h 95"/>
                  <a:gd name="T16" fmla="*/ 2147483647 w 41"/>
                  <a:gd name="T17" fmla="*/ 2147483647 h 95"/>
                  <a:gd name="T18" fmla="*/ 2147483647 w 41"/>
                  <a:gd name="T19" fmla="*/ 2147483647 h 95"/>
                  <a:gd name="T20" fmla="*/ 2147483647 w 41"/>
                  <a:gd name="T21" fmla="*/ 2147483647 h 95"/>
                  <a:gd name="T22" fmla="*/ 2147483647 w 41"/>
                  <a:gd name="T23" fmla="*/ 2147483647 h 95"/>
                  <a:gd name="T24" fmla="*/ 2147483647 w 41"/>
                  <a:gd name="T25" fmla="*/ 2147483647 h 95"/>
                  <a:gd name="T26" fmla="*/ 2147483647 w 41"/>
                  <a:gd name="T27" fmla="*/ 2147483647 h 95"/>
                  <a:gd name="T28" fmla="*/ 2147483647 w 41"/>
                  <a:gd name="T29" fmla="*/ 2147483647 h 95"/>
                  <a:gd name="T30" fmla="*/ 2147483647 w 41"/>
                  <a:gd name="T31" fmla="*/ 2147483647 h 95"/>
                  <a:gd name="T32" fmla="*/ 2147483647 w 41"/>
                  <a:gd name="T33" fmla="*/ 2147483647 h 95"/>
                  <a:gd name="T34" fmla="*/ 2147483647 w 41"/>
                  <a:gd name="T35" fmla="*/ 2147483647 h 95"/>
                  <a:gd name="T36" fmla="*/ 2147483647 w 41"/>
                  <a:gd name="T37" fmla="*/ 2147483647 h 95"/>
                  <a:gd name="T38" fmla="*/ 2147483647 w 41"/>
                  <a:gd name="T39" fmla="*/ 2147483647 h 95"/>
                  <a:gd name="T40" fmla="*/ 2147483647 w 41"/>
                  <a:gd name="T41" fmla="*/ 2147483647 h 95"/>
                  <a:gd name="T42" fmla="*/ 2147483647 w 41"/>
                  <a:gd name="T43" fmla="*/ 2147483647 h 95"/>
                  <a:gd name="T44" fmla="*/ 2147483647 w 41"/>
                  <a:gd name="T45" fmla="*/ 2147483647 h 95"/>
                  <a:gd name="T46" fmla="*/ 2147483647 w 41"/>
                  <a:gd name="T47" fmla="*/ 2147483647 h 95"/>
                  <a:gd name="T48" fmla="*/ 2147483647 w 41"/>
                  <a:gd name="T49" fmla="*/ 2147483647 h 95"/>
                  <a:gd name="T50" fmla="*/ 2147483647 w 41"/>
                  <a:gd name="T51" fmla="*/ 2147483647 h 95"/>
                  <a:gd name="T52" fmla="*/ 2147483647 w 41"/>
                  <a:gd name="T53" fmla="*/ 2147483647 h 95"/>
                  <a:gd name="T54" fmla="*/ 2147483647 w 41"/>
                  <a:gd name="T55" fmla="*/ 2147483647 h 95"/>
                  <a:gd name="T56" fmla="*/ 2147483647 w 41"/>
                  <a:gd name="T57" fmla="*/ 2147483647 h 95"/>
                  <a:gd name="T58" fmla="*/ 2147483647 w 41"/>
                  <a:gd name="T59" fmla="*/ 2147483647 h 95"/>
                  <a:gd name="T60" fmla="*/ 2147483647 w 41"/>
                  <a:gd name="T61" fmla="*/ 2147483647 h 95"/>
                  <a:gd name="T62" fmla="*/ 2147483647 w 41"/>
                  <a:gd name="T63" fmla="*/ 2147483647 h 95"/>
                  <a:gd name="T64" fmla="*/ 2147483647 w 41"/>
                  <a:gd name="T65" fmla="*/ 2147483647 h 95"/>
                  <a:gd name="T66" fmla="*/ 2147483647 w 41"/>
                  <a:gd name="T67" fmla="*/ 2147483647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95"/>
                  <a:gd name="T104" fmla="*/ 41 w 41"/>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95">
                    <a:moveTo>
                      <a:pt x="41" y="22"/>
                    </a:moveTo>
                    <a:cubicBezTo>
                      <a:pt x="41" y="21"/>
                      <a:pt x="41" y="21"/>
                      <a:pt x="41" y="21"/>
                    </a:cubicBezTo>
                    <a:cubicBezTo>
                      <a:pt x="40" y="18"/>
                      <a:pt x="40" y="18"/>
                      <a:pt x="40" y="18"/>
                    </a:cubicBezTo>
                    <a:cubicBezTo>
                      <a:pt x="40" y="15"/>
                      <a:pt x="40" y="15"/>
                      <a:pt x="40" y="15"/>
                    </a:cubicBezTo>
                    <a:cubicBezTo>
                      <a:pt x="40" y="11"/>
                      <a:pt x="40" y="11"/>
                      <a:pt x="40" y="11"/>
                    </a:cubicBezTo>
                    <a:cubicBezTo>
                      <a:pt x="38" y="6"/>
                      <a:pt x="38" y="6"/>
                      <a:pt x="38" y="6"/>
                    </a:cubicBezTo>
                    <a:cubicBezTo>
                      <a:pt x="37" y="6"/>
                      <a:pt x="37" y="6"/>
                      <a:pt x="37" y="6"/>
                    </a:cubicBezTo>
                    <a:cubicBezTo>
                      <a:pt x="35" y="5"/>
                      <a:pt x="35" y="5"/>
                      <a:pt x="35" y="5"/>
                    </a:cubicBezTo>
                    <a:cubicBezTo>
                      <a:pt x="32" y="2"/>
                      <a:pt x="32" y="2"/>
                      <a:pt x="32" y="2"/>
                    </a:cubicBezTo>
                    <a:cubicBezTo>
                      <a:pt x="31" y="0"/>
                      <a:pt x="31" y="0"/>
                      <a:pt x="31" y="0"/>
                    </a:cubicBezTo>
                    <a:cubicBezTo>
                      <a:pt x="30" y="0"/>
                      <a:pt x="30" y="0"/>
                      <a:pt x="30" y="0"/>
                    </a:cubicBezTo>
                    <a:cubicBezTo>
                      <a:pt x="29" y="3"/>
                      <a:pt x="29" y="3"/>
                      <a:pt x="29" y="3"/>
                    </a:cubicBezTo>
                    <a:cubicBezTo>
                      <a:pt x="29" y="5"/>
                      <a:pt x="29" y="5"/>
                      <a:pt x="29" y="5"/>
                    </a:cubicBezTo>
                    <a:cubicBezTo>
                      <a:pt x="27" y="5"/>
                      <a:pt x="27" y="5"/>
                      <a:pt x="27" y="5"/>
                    </a:cubicBezTo>
                    <a:cubicBezTo>
                      <a:pt x="24" y="5"/>
                      <a:pt x="24" y="5"/>
                      <a:pt x="24" y="5"/>
                    </a:cubicBezTo>
                    <a:cubicBezTo>
                      <a:pt x="22" y="9"/>
                      <a:pt x="22" y="9"/>
                      <a:pt x="22" y="9"/>
                    </a:cubicBezTo>
                    <a:cubicBezTo>
                      <a:pt x="21" y="9"/>
                      <a:pt x="21" y="9"/>
                      <a:pt x="21" y="9"/>
                    </a:cubicBezTo>
                    <a:cubicBezTo>
                      <a:pt x="18" y="11"/>
                      <a:pt x="18" y="11"/>
                      <a:pt x="18" y="11"/>
                    </a:cubicBezTo>
                    <a:cubicBezTo>
                      <a:pt x="17" y="13"/>
                      <a:pt x="17" y="13"/>
                      <a:pt x="17" y="13"/>
                    </a:cubicBezTo>
                    <a:cubicBezTo>
                      <a:pt x="18" y="16"/>
                      <a:pt x="18" y="16"/>
                      <a:pt x="18" y="16"/>
                    </a:cubicBezTo>
                    <a:cubicBezTo>
                      <a:pt x="16" y="19"/>
                      <a:pt x="16" y="19"/>
                      <a:pt x="16" y="19"/>
                    </a:cubicBezTo>
                    <a:cubicBezTo>
                      <a:pt x="14" y="24"/>
                      <a:pt x="14" y="24"/>
                      <a:pt x="14" y="24"/>
                    </a:cubicBezTo>
                    <a:cubicBezTo>
                      <a:pt x="12" y="25"/>
                      <a:pt x="12" y="25"/>
                      <a:pt x="12" y="25"/>
                    </a:cubicBezTo>
                    <a:cubicBezTo>
                      <a:pt x="11" y="31"/>
                      <a:pt x="11" y="31"/>
                      <a:pt x="11" y="31"/>
                    </a:cubicBezTo>
                    <a:cubicBezTo>
                      <a:pt x="9" y="35"/>
                      <a:pt x="9" y="35"/>
                      <a:pt x="9" y="35"/>
                    </a:cubicBezTo>
                    <a:cubicBezTo>
                      <a:pt x="10" y="37"/>
                      <a:pt x="10" y="37"/>
                      <a:pt x="10" y="37"/>
                    </a:cubicBezTo>
                    <a:cubicBezTo>
                      <a:pt x="10" y="40"/>
                      <a:pt x="10" y="40"/>
                      <a:pt x="10" y="40"/>
                    </a:cubicBezTo>
                    <a:cubicBezTo>
                      <a:pt x="6" y="41"/>
                      <a:pt x="6" y="41"/>
                      <a:pt x="6" y="41"/>
                    </a:cubicBezTo>
                    <a:cubicBezTo>
                      <a:pt x="4" y="43"/>
                      <a:pt x="4" y="43"/>
                      <a:pt x="4" y="43"/>
                    </a:cubicBezTo>
                    <a:cubicBezTo>
                      <a:pt x="4" y="43"/>
                      <a:pt x="4" y="46"/>
                      <a:pt x="4" y="46"/>
                    </a:cubicBezTo>
                    <a:cubicBezTo>
                      <a:pt x="4" y="46"/>
                      <a:pt x="3" y="50"/>
                      <a:pt x="3" y="51"/>
                    </a:cubicBezTo>
                    <a:cubicBezTo>
                      <a:pt x="3" y="51"/>
                      <a:pt x="4" y="56"/>
                      <a:pt x="4" y="56"/>
                    </a:cubicBezTo>
                    <a:cubicBezTo>
                      <a:pt x="6" y="59"/>
                      <a:pt x="6" y="59"/>
                      <a:pt x="6" y="59"/>
                    </a:cubicBezTo>
                    <a:cubicBezTo>
                      <a:pt x="4" y="61"/>
                      <a:pt x="4" y="61"/>
                      <a:pt x="4" y="61"/>
                    </a:cubicBezTo>
                    <a:cubicBezTo>
                      <a:pt x="4" y="63"/>
                      <a:pt x="4" y="63"/>
                      <a:pt x="4" y="63"/>
                    </a:cubicBezTo>
                    <a:cubicBezTo>
                      <a:pt x="4" y="63"/>
                      <a:pt x="4" y="67"/>
                      <a:pt x="4" y="67"/>
                    </a:cubicBezTo>
                    <a:cubicBezTo>
                      <a:pt x="4" y="68"/>
                      <a:pt x="3" y="68"/>
                      <a:pt x="3" y="68"/>
                    </a:cubicBezTo>
                    <a:cubicBezTo>
                      <a:pt x="1" y="73"/>
                      <a:pt x="1" y="73"/>
                      <a:pt x="1" y="73"/>
                    </a:cubicBezTo>
                    <a:cubicBezTo>
                      <a:pt x="0" y="74"/>
                      <a:pt x="0" y="74"/>
                      <a:pt x="0" y="74"/>
                    </a:cubicBezTo>
                    <a:cubicBezTo>
                      <a:pt x="2" y="79"/>
                      <a:pt x="2" y="79"/>
                      <a:pt x="2" y="79"/>
                    </a:cubicBezTo>
                    <a:cubicBezTo>
                      <a:pt x="3" y="83"/>
                      <a:pt x="3" y="83"/>
                      <a:pt x="3" y="83"/>
                    </a:cubicBezTo>
                    <a:cubicBezTo>
                      <a:pt x="5" y="88"/>
                      <a:pt x="5" y="88"/>
                      <a:pt x="5" y="88"/>
                    </a:cubicBezTo>
                    <a:cubicBezTo>
                      <a:pt x="5" y="90"/>
                      <a:pt x="5" y="90"/>
                      <a:pt x="5" y="90"/>
                    </a:cubicBezTo>
                    <a:cubicBezTo>
                      <a:pt x="6" y="93"/>
                      <a:pt x="6" y="93"/>
                      <a:pt x="6" y="93"/>
                    </a:cubicBezTo>
                    <a:cubicBezTo>
                      <a:pt x="7" y="95"/>
                      <a:pt x="7" y="95"/>
                      <a:pt x="7" y="95"/>
                    </a:cubicBezTo>
                    <a:cubicBezTo>
                      <a:pt x="10" y="94"/>
                      <a:pt x="10" y="94"/>
                      <a:pt x="10" y="94"/>
                    </a:cubicBezTo>
                    <a:cubicBezTo>
                      <a:pt x="11" y="92"/>
                      <a:pt x="11" y="92"/>
                      <a:pt x="11" y="92"/>
                    </a:cubicBezTo>
                    <a:cubicBezTo>
                      <a:pt x="13" y="90"/>
                      <a:pt x="13" y="90"/>
                      <a:pt x="13" y="90"/>
                    </a:cubicBezTo>
                    <a:cubicBezTo>
                      <a:pt x="16" y="90"/>
                      <a:pt x="16" y="90"/>
                      <a:pt x="16" y="90"/>
                    </a:cubicBezTo>
                    <a:cubicBezTo>
                      <a:pt x="18" y="86"/>
                      <a:pt x="18" y="86"/>
                      <a:pt x="18" y="86"/>
                    </a:cubicBezTo>
                    <a:cubicBezTo>
                      <a:pt x="19" y="79"/>
                      <a:pt x="19" y="79"/>
                      <a:pt x="19" y="79"/>
                    </a:cubicBezTo>
                    <a:cubicBezTo>
                      <a:pt x="19" y="75"/>
                      <a:pt x="19" y="75"/>
                      <a:pt x="19" y="75"/>
                    </a:cubicBezTo>
                    <a:cubicBezTo>
                      <a:pt x="21" y="74"/>
                      <a:pt x="21" y="74"/>
                      <a:pt x="21" y="74"/>
                    </a:cubicBezTo>
                    <a:cubicBezTo>
                      <a:pt x="24" y="73"/>
                      <a:pt x="24" y="73"/>
                      <a:pt x="24" y="73"/>
                    </a:cubicBezTo>
                    <a:cubicBezTo>
                      <a:pt x="24" y="68"/>
                      <a:pt x="24" y="68"/>
                      <a:pt x="24" y="68"/>
                    </a:cubicBezTo>
                    <a:cubicBezTo>
                      <a:pt x="23" y="65"/>
                      <a:pt x="23" y="65"/>
                      <a:pt x="23" y="65"/>
                    </a:cubicBezTo>
                    <a:cubicBezTo>
                      <a:pt x="20" y="63"/>
                      <a:pt x="20" y="63"/>
                      <a:pt x="20" y="63"/>
                    </a:cubicBezTo>
                    <a:cubicBezTo>
                      <a:pt x="21" y="56"/>
                      <a:pt x="21" y="56"/>
                      <a:pt x="21" y="56"/>
                    </a:cubicBezTo>
                    <a:cubicBezTo>
                      <a:pt x="21" y="51"/>
                      <a:pt x="21" y="51"/>
                      <a:pt x="21" y="51"/>
                    </a:cubicBezTo>
                    <a:cubicBezTo>
                      <a:pt x="24" y="46"/>
                      <a:pt x="24" y="46"/>
                      <a:pt x="24" y="46"/>
                    </a:cubicBezTo>
                    <a:cubicBezTo>
                      <a:pt x="27" y="44"/>
                      <a:pt x="27" y="44"/>
                      <a:pt x="27" y="44"/>
                    </a:cubicBezTo>
                    <a:cubicBezTo>
                      <a:pt x="33" y="40"/>
                      <a:pt x="33" y="40"/>
                      <a:pt x="33" y="40"/>
                    </a:cubicBezTo>
                    <a:cubicBezTo>
                      <a:pt x="34" y="37"/>
                      <a:pt x="34" y="37"/>
                      <a:pt x="34" y="37"/>
                    </a:cubicBezTo>
                    <a:cubicBezTo>
                      <a:pt x="33" y="34"/>
                      <a:pt x="33" y="34"/>
                      <a:pt x="33" y="34"/>
                    </a:cubicBezTo>
                    <a:cubicBezTo>
                      <a:pt x="35" y="31"/>
                      <a:pt x="35" y="31"/>
                      <a:pt x="35" y="31"/>
                    </a:cubicBezTo>
                    <a:cubicBezTo>
                      <a:pt x="38" y="27"/>
                      <a:pt x="38" y="27"/>
                      <a:pt x="38" y="27"/>
                    </a:cubicBezTo>
                    <a:cubicBezTo>
                      <a:pt x="41" y="28"/>
                      <a:pt x="41" y="28"/>
                      <a:pt x="41" y="28"/>
                    </a:cubicBezTo>
                    <a:cubicBezTo>
                      <a:pt x="41" y="27"/>
                      <a:pt x="41" y="27"/>
                      <a:pt x="41" y="27"/>
                    </a:cubicBezTo>
                    <a:lnTo>
                      <a:pt x="41" y="2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2" name="Freeform 351">
                <a:extLst>
                  <a:ext uri="{FF2B5EF4-FFF2-40B4-BE49-F238E27FC236}">
                    <a16:creationId xmlns:a16="http://schemas.microsoft.com/office/drawing/2014/main" id="{1FB0E972-E63A-4009-E6A8-99902F5302DC}"/>
                  </a:ext>
                </a:extLst>
              </p:cNvPr>
              <p:cNvSpPr>
                <a:spLocks/>
              </p:cNvSpPr>
              <p:nvPr/>
            </p:nvSpPr>
            <p:spPr bwMode="auto">
              <a:xfrm>
                <a:off x="7888162" y="3560306"/>
                <a:ext cx="227012" cy="163512"/>
              </a:xfrm>
              <a:custGeom>
                <a:avLst/>
                <a:gdLst>
                  <a:gd name="T0" fmla="*/ 2147483647 w 32"/>
                  <a:gd name="T1" fmla="*/ 2147483647 h 21"/>
                  <a:gd name="T2" fmla="*/ 2147483647 w 32"/>
                  <a:gd name="T3" fmla="*/ 2147483647 h 21"/>
                  <a:gd name="T4" fmla="*/ 2147483647 w 32"/>
                  <a:gd name="T5" fmla="*/ 2147483647 h 21"/>
                  <a:gd name="T6" fmla="*/ 2147483647 w 32"/>
                  <a:gd name="T7" fmla="*/ 0 h 21"/>
                  <a:gd name="T8" fmla="*/ 2147483647 w 32"/>
                  <a:gd name="T9" fmla="*/ 0 h 21"/>
                  <a:gd name="T10" fmla="*/ 2147483647 w 32"/>
                  <a:gd name="T11" fmla="*/ 2147483647 h 21"/>
                  <a:gd name="T12" fmla="*/ 2147483647 w 32"/>
                  <a:gd name="T13" fmla="*/ 0 h 21"/>
                  <a:gd name="T14" fmla="*/ 2147483647 w 32"/>
                  <a:gd name="T15" fmla="*/ 2147483647 h 21"/>
                  <a:gd name="T16" fmla="*/ 2147483647 w 32"/>
                  <a:gd name="T17" fmla="*/ 2147483647 h 21"/>
                  <a:gd name="T18" fmla="*/ 0 w 32"/>
                  <a:gd name="T19" fmla="*/ 2147483647 h 21"/>
                  <a:gd name="T20" fmla="*/ 0 w 32"/>
                  <a:gd name="T21" fmla="*/ 2147483647 h 21"/>
                  <a:gd name="T22" fmla="*/ 2147483647 w 32"/>
                  <a:gd name="T23" fmla="*/ 2147483647 h 21"/>
                  <a:gd name="T24" fmla="*/ 2147483647 w 32"/>
                  <a:gd name="T25" fmla="*/ 2147483647 h 21"/>
                  <a:gd name="T26" fmla="*/ 2147483647 w 32"/>
                  <a:gd name="T27" fmla="*/ 2147483647 h 21"/>
                  <a:gd name="T28" fmla="*/ 2147483647 w 32"/>
                  <a:gd name="T29" fmla="*/ 2147483647 h 21"/>
                  <a:gd name="T30" fmla="*/ 2147483647 w 32"/>
                  <a:gd name="T31" fmla="*/ 2147483647 h 21"/>
                  <a:gd name="T32" fmla="*/ 2147483647 w 32"/>
                  <a:gd name="T33" fmla="*/ 2147483647 h 21"/>
                  <a:gd name="T34" fmla="*/ 2147483647 w 32"/>
                  <a:gd name="T35" fmla="*/ 2147483647 h 21"/>
                  <a:gd name="T36" fmla="*/ 2147483647 w 32"/>
                  <a:gd name="T37" fmla="*/ 2147483647 h 21"/>
                  <a:gd name="T38" fmla="*/ 2147483647 w 32"/>
                  <a:gd name="T39" fmla="*/ 2147483647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21"/>
                  <a:gd name="T62" fmla="*/ 32 w 32"/>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21">
                    <a:moveTo>
                      <a:pt x="28" y="10"/>
                    </a:moveTo>
                    <a:cubicBezTo>
                      <a:pt x="28" y="10"/>
                      <a:pt x="31" y="9"/>
                      <a:pt x="31" y="8"/>
                    </a:cubicBezTo>
                    <a:cubicBezTo>
                      <a:pt x="32" y="6"/>
                      <a:pt x="30" y="4"/>
                      <a:pt x="30" y="4"/>
                    </a:cubicBezTo>
                    <a:cubicBezTo>
                      <a:pt x="24" y="0"/>
                      <a:pt x="24" y="0"/>
                      <a:pt x="24" y="0"/>
                    </a:cubicBezTo>
                    <a:cubicBezTo>
                      <a:pt x="18" y="0"/>
                      <a:pt x="18" y="0"/>
                      <a:pt x="18" y="0"/>
                    </a:cubicBezTo>
                    <a:cubicBezTo>
                      <a:pt x="9" y="1"/>
                      <a:pt x="9" y="1"/>
                      <a:pt x="9" y="1"/>
                    </a:cubicBezTo>
                    <a:cubicBezTo>
                      <a:pt x="8" y="0"/>
                      <a:pt x="8" y="0"/>
                      <a:pt x="8" y="0"/>
                    </a:cubicBezTo>
                    <a:cubicBezTo>
                      <a:pt x="5" y="5"/>
                      <a:pt x="5" y="5"/>
                      <a:pt x="5" y="5"/>
                    </a:cubicBezTo>
                    <a:cubicBezTo>
                      <a:pt x="3" y="9"/>
                      <a:pt x="3" y="9"/>
                      <a:pt x="3" y="9"/>
                    </a:cubicBezTo>
                    <a:cubicBezTo>
                      <a:pt x="0" y="10"/>
                      <a:pt x="0" y="10"/>
                      <a:pt x="0" y="10"/>
                    </a:cubicBezTo>
                    <a:cubicBezTo>
                      <a:pt x="0" y="10"/>
                      <a:pt x="0" y="10"/>
                      <a:pt x="0" y="10"/>
                    </a:cubicBezTo>
                    <a:cubicBezTo>
                      <a:pt x="8" y="19"/>
                      <a:pt x="8" y="19"/>
                      <a:pt x="8" y="19"/>
                    </a:cubicBezTo>
                    <a:cubicBezTo>
                      <a:pt x="10" y="20"/>
                      <a:pt x="10" y="20"/>
                      <a:pt x="10" y="20"/>
                    </a:cubicBezTo>
                    <a:cubicBezTo>
                      <a:pt x="16" y="20"/>
                      <a:pt x="16" y="20"/>
                      <a:pt x="16" y="20"/>
                    </a:cubicBezTo>
                    <a:cubicBezTo>
                      <a:pt x="21" y="19"/>
                      <a:pt x="21" y="19"/>
                      <a:pt x="21" y="19"/>
                    </a:cubicBezTo>
                    <a:cubicBezTo>
                      <a:pt x="27" y="21"/>
                      <a:pt x="27" y="21"/>
                      <a:pt x="27" y="21"/>
                    </a:cubicBezTo>
                    <a:cubicBezTo>
                      <a:pt x="28" y="15"/>
                      <a:pt x="28" y="15"/>
                      <a:pt x="28" y="15"/>
                    </a:cubicBezTo>
                    <a:cubicBezTo>
                      <a:pt x="30" y="14"/>
                      <a:pt x="30" y="14"/>
                      <a:pt x="30" y="14"/>
                    </a:cubicBezTo>
                    <a:cubicBezTo>
                      <a:pt x="27" y="13"/>
                      <a:pt x="27" y="13"/>
                      <a:pt x="27" y="13"/>
                    </a:cubicBezTo>
                    <a:lnTo>
                      <a:pt x="28"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3" name="Freeform 352">
                <a:extLst>
                  <a:ext uri="{FF2B5EF4-FFF2-40B4-BE49-F238E27FC236}">
                    <a16:creationId xmlns:a16="http://schemas.microsoft.com/office/drawing/2014/main" id="{107578B2-5E46-42F2-91B4-0BD1861AD6F1}"/>
                  </a:ext>
                </a:extLst>
              </p:cNvPr>
              <p:cNvSpPr>
                <a:spLocks/>
              </p:cNvSpPr>
              <p:nvPr/>
            </p:nvSpPr>
            <p:spPr bwMode="auto">
              <a:xfrm>
                <a:off x="7888162" y="3641268"/>
                <a:ext cx="55562" cy="71438"/>
              </a:xfrm>
              <a:custGeom>
                <a:avLst/>
                <a:gdLst>
                  <a:gd name="T0" fmla="*/ 42 w 48"/>
                  <a:gd name="T1" fmla="*/ 42 h 54"/>
                  <a:gd name="T2" fmla="*/ 48 w 48"/>
                  <a:gd name="T3" fmla="*/ 54 h 54"/>
                  <a:gd name="T4" fmla="*/ 0 w 48"/>
                  <a:gd name="T5" fmla="*/ 0 h 54"/>
                  <a:gd name="T6" fmla="*/ 12 w 48"/>
                  <a:gd name="T7" fmla="*/ 18 h 54"/>
                  <a:gd name="T8" fmla="*/ 42 w 48"/>
                  <a:gd name="T9" fmla="*/ 42 h 54"/>
                  <a:gd name="T10" fmla="*/ 0 60000 65536"/>
                  <a:gd name="T11" fmla="*/ 0 60000 65536"/>
                  <a:gd name="T12" fmla="*/ 0 60000 65536"/>
                  <a:gd name="T13" fmla="*/ 0 60000 65536"/>
                  <a:gd name="T14" fmla="*/ 0 60000 65536"/>
                  <a:gd name="T15" fmla="*/ 0 w 48"/>
                  <a:gd name="T16" fmla="*/ 0 h 54"/>
                  <a:gd name="T17" fmla="*/ 48 w 48"/>
                  <a:gd name="T18" fmla="*/ 54 h 54"/>
                </a:gdLst>
                <a:ahLst/>
                <a:cxnLst>
                  <a:cxn ang="T10">
                    <a:pos x="T0" y="T1"/>
                  </a:cxn>
                  <a:cxn ang="T11">
                    <a:pos x="T2" y="T3"/>
                  </a:cxn>
                  <a:cxn ang="T12">
                    <a:pos x="T4" y="T5"/>
                  </a:cxn>
                  <a:cxn ang="T13">
                    <a:pos x="T6" y="T7"/>
                  </a:cxn>
                  <a:cxn ang="T14">
                    <a:pos x="T8" y="T9"/>
                  </a:cxn>
                </a:cxnLst>
                <a:rect l="T15" t="T16" r="T17" b="T18"/>
                <a:pathLst>
                  <a:path w="48" h="54">
                    <a:moveTo>
                      <a:pt x="42" y="42"/>
                    </a:moveTo>
                    <a:lnTo>
                      <a:pt x="48" y="54"/>
                    </a:lnTo>
                    <a:lnTo>
                      <a:pt x="0" y="0"/>
                    </a:lnTo>
                    <a:lnTo>
                      <a:pt x="12" y="18"/>
                    </a:lnTo>
                    <a:lnTo>
                      <a:pt x="42"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4" name="Freeform 353">
                <a:extLst>
                  <a:ext uri="{FF2B5EF4-FFF2-40B4-BE49-F238E27FC236}">
                    <a16:creationId xmlns:a16="http://schemas.microsoft.com/office/drawing/2014/main" id="{6B12306D-9B3B-62DD-CE87-5B2486D803CF}"/>
                  </a:ext>
                </a:extLst>
              </p:cNvPr>
              <p:cNvSpPr>
                <a:spLocks/>
              </p:cNvSpPr>
              <p:nvPr/>
            </p:nvSpPr>
            <p:spPr bwMode="auto">
              <a:xfrm>
                <a:off x="7704012" y="3460293"/>
                <a:ext cx="155575" cy="93663"/>
              </a:xfrm>
              <a:custGeom>
                <a:avLst/>
                <a:gdLst>
                  <a:gd name="T0" fmla="*/ 2147483647 w 22"/>
                  <a:gd name="T1" fmla="*/ 2147483647 h 12"/>
                  <a:gd name="T2" fmla="*/ 2147483647 w 22"/>
                  <a:gd name="T3" fmla="*/ 2147483647 h 12"/>
                  <a:gd name="T4" fmla="*/ 2147483647 w 22"/>
                  <a:gd name="T5" fmla="*/ 2147483647 h 12"/>
                  <a:gd name="T6" fmla="*/ 2147483647 w 22"/>
                  <a:gd name="T7" fmla="*/ 2147483647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2147483647 h 12"/>
                  <a:gd name="T20" fmla="*/ 2147483647 w 22"/>
                  <a:gd name="T21" fmla="*/ 0 h 12"/>
                  <a:gd name="T22" fmla="*/ 2147483647 w 22"/>
                  <a:gd name="T23" fmla="*/ 2147483647 h 12"/>
                  <a:gd name="T24" fmla="*/ 2147483647 w 22"/>
                  <a:gd name="T25" fmla="*/ 0 h 12"/>
                  <a:gd name="T26" fmla="*/ 2147483647 w 22"/>
                  <a:gd name="T27" fmla="*/ 2147483647 h 12"/>
                  <a:gd name="T28" fmla="*/ 2147483647 w 22"/>
                  <a:gd name="T29" fmla="*/ 2147483647 h 12"/>
                  <a:gd name="T30" fmla="*/ 2147483647 w 22"/>
                  <a:gd name="T31" fmla="*/ 2147483647 h 12"/>
                  <a:gd name="T32" fmla="*/ 0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2147483647 h 12"/>
                  <a:gd name="T46" fmla="*/ 2147483647 w 22"/>
                  <a:gd name="T47" fmla="*/ 2147483647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12"/>
                  <a:gd name="T74" fmla="*/ 22 w 22"/>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12">
                    <a:moveTo>
                      <a:pt x="10" y="10"/>
                    </a:moveTo>
                    <a:cubicBezTo>
                      <a:pt x="14" y="11"/>
                      <a:pt x="14" y="11"/>
                      <a:pt x="14" y="11"/>
                    </a:cubicBezTo>
                    <a:cubicBezTo>
                      <a:pt x="15" y="11"/>
                      <a:pt x="15" y="11"/>
                      <a:pt x="15" y="11"/>
                    </a:cubicBezTo>
                    <a:cubicBezTo>
                      <a:pt x="15" y="11"/>
                      <a:pt x="15" y="11"/>
                      <a:pt x="15" y="11"/>
                    </a:cubicBezTo>
                    <a:cubicBezTo>
                      <a:pt x="15" y="12"/>
                      <a:pt x="15" y="12"/>
                      <a:pt x="15" y="12"/>
                    </a:cubicBezTo>
                    <a:cubicBezTo>
                      <a:pt x="19" y="10"/>
                      <a:pt x="19" y="10"/>
                      <a:pt x="19" y="10"/>
                    </a:cubicBezTo>
                    <a:cubicBezTo>
                      <a:pt x="20" y="8"/>
                      <a:pt x="20" y="8"/>
                      <a:pt x="20" y="8"/>
                    </a:cubicBezTo>
                    <a:cubicBezTo>
                      <a:pt x="22" y="6"/>
                      <a:pt x="22" y="6"/>
                      <a:pt x="22" y="6"/>
                    </a:cubicBezTo>
                    <a:cubicBezTo>
                      <a:pt x="17" y="4"/>
                      <a:pt x="17" y="4"/>
                      <a:pt x="17" y="4"/>
                    </a:cubicBezTo>
                    <a:cubicBezTo>
                      <a:pt x="13" y="2"/>
                      <a:pt x="13" y="2"/>
                      <a:pt x="13" y="2"/>
                    </a:cubicBezTo>
                    <a:cubicBezTo>
                      <a:pt x="9" y="0"/>
                      <a:pt x="9" y="0"/>
                      <a:pt x="9" y="0"/>
                    </a:cubicBezTo>
                    <a:cubicBezTo>
                      <a:pt x="9" y="0"/>
                      <a:pt x="9" y="1"/>
                      <a:pt x="9" y="1"/>
                    </a:cubicBezTo>
                    <a:cubicBezTo>
                      <a:pt x="7" y="0"/>
                      <a:pt x="7" y="0"/>
                      <a:pt x="7" y="0"/>
                    </a:cubicBezTo>
                    <a:cubicBezTo>
                      <a:pt x="6" y="1"/>
                      <a:pt x="6" y="1"/>
                      <a:pt x="6" y="1"/>
                    </a:cubicBezTo>
                    <a:cubicBezTo>
                      <a:pt x="4" y="2"/>
                      <a:pt x="4" y="2"/>
                      <a:pt x="4" y="2"/>
                    </a:cubicBezTo>
                    <a:cubicBezTo>
                      <a:pt x="2" y="3"/>
                      <a:pt x="2" y="3"/>
                      <a:pt x="2" y="3"/>
                    </a:cubicBezTo>
                    <a:cubicBezTo>
                      <a:pt x="0" y="4"/>
                      <a:pt x="0" y="4"/>
                      <a:pt x="0" y="4"/>
                    </a:cubicBezTo>
                    <a:cubicBezTo>
                      <a:pt x="1" y="5"/>
                      <a:pt x="1" y="5"/>
                      <a:pt x="1" y="5"/>
                    </a:cubicBezTo>
                    <a:cubicBezTo>
                      <a:pt x="3" y="7"/>
                      <a:pt x="3" y="7"/>
                      <a:pt x="3" y="7"/>
                    </a:cubicBezTo>
                    <a:cubicBezTo>
                      <a:pt x="5" y="10"/>
                      <a:pt x="5" y="10"/>
                      <a:pt x="5" y="10"/>
                    </a:cubicBezTo>
                    <a:cubicBezTo>
                      <a:pt x="6" y="11"/>
                      <a:pt x="6" y="11"/>
                      <a:pt x="6" y="11"/>
                    </a:cubicBezTo>
                    <a:cubicBezTo>
                      <a:pt x="6" y="11"/>
                      <a:pt x="6" y="11"/>
                      <a:pt x="6" y="11"/>
                    </a:cubicBezTo>
                    <a:cubicBezTo>
                      <a:pt x="9" y="11"/>
                      <a:pt x="9" y="11"/>
                      <a:pt x="9" y="11"/>
                    </a:cubicBezTo>
                    <a:lnTo>
                      <a:pt x="10"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5" name="Freeform 354">
                <a:extLst>
                  <a:ext uri="{FF2B5EF4-FFF2-40B4-BE49-F238E27FC236}">
                    <a16:creationId xmlns:a16="http://schemas.microsoft.com/office/drawing/2014/main" id="{15F19B7E-9E66-50D3-3E8A-79F8729BD297}"/>
                  </a:ext>
                </a:extLst>
              </p:cNvPr>
              <p:cNvSpPr>
                <a:spLocks/>
              </p:cNvSpPr>
              <p:nvPr/>
            </p:nvSpPr>
            <p:spPr bwMode="auto">
              <a:xfrm>
                <a:off x="7796087" y="3553956"/>
                <a:ext cx="147637" cy="92075"/>
              </a:xfrm>
              <a:custGeom>
                <a:avLst/>
                <a:gdLst>
                  <a:gd name="T0" fmla="*/ 2147483647 w 21"/>
                  <a:gd name="T1" fmla="*/ 0 h 12"/>
                  <a:gd name="T2" fmla="*/ 2147483647 w 21"/>
                  <a:gd name="T3" fmla="*/ 2147483647 h 12"/>
                  <a:gd name="T4" fmla="*/ 2147483647 w 21"/>
                  <a:gd name="T5" fmla="*/ 2147483647 h 12"/>
                  <a:gd name="T6" fmla="*/ 2147483647 w 21"/>
                  <a:gd name="T7" fmla="*/ 2147483647 h 12"/>
                  <a:gd name="T8" fmla="*/ 2147483647 w 21"/>
                  <a:gd name="T9" fmla="*/ 2147483647 h 12"/>
                  <a:gd name="T10" fmla="*/ 2147483647 w 21"/>
                  <a:gd name="T11" fmla="*/ 2147483647 h 12"/>
                  <a:gd name="T12" fmla="*/ 2147483647 w 21"/>
                  <a:gd name="T13" fmla="*/ 2147483647 h 12"/>
                  <a:gd name="T14" fmla="*/ 2147483647 w 21"/>
                  <a:gd name="T15" fmla="*/ 2147483647 h 12"/>
                  <a:gd name="T16" fmla="*/ 0 w 21"/>
                  <a:gd name="T17" fmla="*/ 2147483647 h 12"/>
                  <a:gd name="T18" fmla="*/ 2147483647 w 21"/>
                  <a:gd name="T19" fmla="*/ 2147483647 h 12"/>
                  <a:gd name="T20" fmla="*/ 2147483647 w 21"/>
                  <a:gd name="T21" fmla="*/ 2147483647 h 12"/>
                  <a:gd name="T22" fmla="*/ 2147483647 w 21"/>
                  <a:gd name="T23" fmla="*/ 2147483647 h 12"/>
                  <a:gd name="T24" fmla="*/ 2147483647 w 21"/>
                  <a:gd name="T25" fmla="*/ 2147483647 h 12"/>
                  <a:gd name="T26" fmla="*/ 2147483647 w 21"/>
                  <a:gd name="T27" fmla="*/ 2147483647 h 12"/>
                  <a:gd name="T28" fmla="*/ 2147483647 w 21"/>
                  <a:gd name="T29" fmla="*/ 2147483647 h 12"/>
                  <a:gd name="T30" fmla="*/ 2147483647 w 21"/>
                  <a:gd name="T31" fmla="*/ 2147483647 h 12"/>
                  <a:gd name="T32" fmla="*/ 2147483647 w 21"/>
                  <a:gd name="T33" fmla="*/ 2147483647 h 12"/>
                  <a:gd name="T34" fmla="*/ 2147483647 w 21"/>
                  <a:gd name="T35" fmla="*/ 2147483647 h 12"/>
                  <a:gd name="T36" fmla="*/ 2147483647 w 21"/>
                  <a:gd name="T37" fmla="*/ 0 h 12"/>
                  <a:gd name="T38" fmla="*/ 2147483647 w 21"/>
                  <a:gd name="T39" fmla="*/ 0 h 12"/>
                  <a:gd name="T40" fmla="*/ 2147483647 w 21"/>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2"/>
                  <a:gd name="T65" fmla="*/ 21 w 21"/>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2">
                    <a:moveTo>
                      <a:pt x="15" y="0"/>
                    </a:moveTo>
                    <a:cubicBezTo>
                      <a:pt x="13" y="1"/>
                      <a:pt x="13" y="1"/>
                      <a:pt x="13" y="1"/>
                    </a:cubicBezTo>
                    <a:cubicBezTo>
                      <a:pt x="9" y="2"/>
                      <a:pt x="9" y="2"/>
                      <a:pt x="9" y="2"/>
                    </a:cubicBezTo>
                    <a:cubicBezTo>
                      <a:pt x="6" y="3"/>
                      <a:pt x="6" y="3"/>
                      <a:pt x="6" y="3"/>
                    </a:cubicBezTo>
                    <a:cubicBezTo>
                      <a:pt x="4" y="3"/>
                      <a:pt x="4" y="3"/>
                      <a:pt x="4" y="3"/>
                    </a:cubicBezTo>
                    <a:cubicBezTo>
                      <a:pt x="3" y="2"/>
                      <a:pt x="3" y="2"/>
                      <a:pt x="3" y="2"/>
                    </a:cubicBezTo>
                    <a:cubicBezTo>
                      <a:pt x="2" y="4"/>
                      <a:pt x="2" y="4"/>
                      <a:pt x="2" y="4"/>
                    </a:cubicBezTo>
                    <a:cubicBezTo>
                      <a:pt x="1" y="7"/>
                      <a:pt x="1" y="7"/>
                      <a:pt x="1" y="7"/>
                    </a:cubicBezTo>
                    <a:cubicBezTo>
                      <a:pt x="0" y="7"/>
                      <a:pt x="0" y="7"/>
                      <a:pt x="0" y="7"/>
                    </a:cubicBezTo>
                    <a:cubicBezTo>
                      <a:pt x="1" y="9"/>
                      <a:pt x="1" y="9"/>
                      <a:pt x="1" y="9"/>
                    </a:cubicBezTo>
                    <a:cubicBezTo>
                      <a:pt x="4" y="11"/>
                      <a:pt x="4" y="11"/>
                      <a:pt x="4" y="11"/>
                    </a:cubicBezTo>
                    <a:cubicBezTo>
                      <a:pt x="4" y="11"/>
                      <a:pt x="7" y="12"/>
                      <a:pt x="8" y="12"/>
                    </a:cubicBezTo>
                    <a:cubicBezTo>
                      <a:pt x="8" y="12"/>
                      <a:pt x="9" y="12"/>
                      <a:pt x="9" y="12"/>
                    </a:cubicBezTo>
                    <a:cubicBezTo>
                      <a:pt x="11" y="12"/>
                      <a:pt x="12" y="12"/>
                      <a:pt x="13" y="11"/>
                    </a:cubicBezTo>
                    <a:cubicBezTo>
                      <a:pt x="13" y="11"/>
                      <a:pt x="13" y="11"/>
                      <a:pt x="13" y="11"/>
                    </a:cubicBezTo>
                    <a:cubicBezTo>
                      <a:pt x="16" y="10"/>
                      <a:pt x="16" y="10"/>
                      <a:pt x="16" y="10"/>
                    </a:cubicBezTo>
                    <a:cubicBezTo>
                      <a:pt x="18" y="6"/>
                      <a:pt x="18" y="6"/>
                      <a:pt x="18" y="6"/>
                    </a:cubicBezTo>
                    <a:cubicBezTo>
                      <a:pt x="21" y="1"/>
                      <a:pt x="21" y="1"/>
                      <a:pt x="21" y="1"/>
                    </a:cubicBezTo>
                    <a:cubicBezTo>
                      <a:pt x="20" y="0"/>
                      <a:pt x="20" y="0"/>
                      <a:pt x="20" y="0"/>
                    </a:cubicBezTo>
                    <a:cubicBezTo>
                      <a:pt x="18" y="0"/>
                      <a:pt x="18" y="0"/>
                      <a:pt x="18" y="0"/>
                    </a:cubicBezTo>
                    <a:lnTo>
                      <a:pt x="15"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6" name="Freeform 355">
                <a:extLst>
                  <a:ext uri="{FF2B5EF4-FFF2-40B4-BE49-F238E27FC236}">
                    <a16:creationId xmlns:a16="http://schemas.microsoft.com/office/drawing/2014/main" id="{3C685A49-EAF8-A79D-7882-B1929C08E1A1}"/>
                  </a:ext>
                </a:extLst>
              </p:cNvPr>
              <p:cNvSpPr>
                <a:spLocks/>
              </p:cNvSpPr>
              <p:nvPr/>
            </p:nvSpPr>
            <p:spPr bwMode="auto">
              <a:xfrm>
                <a:off x="7810374" y="3506331"/>
                <a:ext cx="127000" cy="69850"/>
              </a:xfrm>
              <a:custGeom>
                <a:avLst/>
                <a:gdLst>
                  <a:gd name="T0" fmla="*/ 2147483647 w 108"/>
                  <a:gd name="T1" fmla="*/ 2147483647 h 54"/>
                  <a:gd name="T2" fmla="*/ 2147483647 w 108"/>
                  <a:gd name="T3" fmla="*/ 0 h 54"/>
                  <a:gd name="T4" fmla="*/ 2147483647 w 108"/>
                  <a:gd name="T5" fmla="*/ 0 h 54"/>
                  <a:gd name="T6" fmla="*/ 2147483647 w 108"/>
                  <a:gd name="T7" fmla="*/ 2147483647 h 54"/>
                  <a:gd name="T8" fmla="*/ 2147483647 w 108"/>
                  <a:gd name="T9" fmla="*/ 2147483647 h 54"/>
                  <a:gd name="T10" fmla="*/ 0 w 108"/>
                  <a:gd name="T11" fmla="*/ 2147483647 h 54"/>
                  <a:gd name="T12" fmla="*/ 2147483647 w 108"/>
                  <a:gd name="T13" fmla="*/ 2147483647 h 54"/>
                  <a:gd name="T14" fmla="*/ 2147483647 w 108"/>
                  <a:gd name="T15" fmla="*/ 2147483647 h 54"/>
                  <a:gd name="T16" fmla="*/ 2147483647 w 108"/>
                  <a:gd name="T17" fmla="*/ 2147483647 h 54"/>
                  <a:gd name="T18" fmla="*/ 2147483647 w 108"/>
                  <a:gd name="T19" fmla="*/ 2147483647 h 54"/>
                  <a:gd name="T20" fmla="*/ 2147483647 w 108"/>
                  <a:gd name="T21" fmla="*/ 2147483647 h 54"/>
                  <a:gd name="T22" fmla="*/ 2147483647 w 108"/>
                  <a:gd name="T23" fmla="*/ 2147483647 h 54"/>
                  <a:gd name="T24" fmla="*/ 2147483647 w 108"/>
                  <a:gd name="T25" fmla="*/ 2147483647 h 54"/>
                  <a:gd name="T26" fmla="*/ 2147483647 w 108"/>
                  <a:gd name="T27" fmla="*/ 2147483647 h 54"/>
                  <a:gd name="T28" fmla="*/ 2147483647 w 108"/>
                  <a:gd name="T29" fmla="*/ 2147483647 h 54"/>
                  <a:gd name="T30" fmla="*/ 2147483647 w 108"/>
                  <a:gd name="T31" fmla="*/ 2147483647 h 54"/>
                  <a:gd name="T32" fmla="*/ 2147483647 w 108"/>
                  <a:gd name="T33" fmla="*/ 2147483647 h 54"/>
                  <a:gd name="T34" fmla="*/ 2147483647 w 108"/>
                  <a:gd name="T35" fmla="*/ 2147483647 h 54"/>
                  <a:gd name="T36" fmla="*/ 2147483647 w 108"/>
                  <a:gd name="T37" fmla="*/ 2147483647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
                  <a:gd name="T58" fmla="*/ 0 h 54"/>
                  <a:gd name="T59" fmla="*/ 108 w 108"/>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 h="54">
                    <a:moveTo>
                      <a:pt x="66" y="12"/>
                    </a:moveTo>
                    <a:lnTo>
                      <a:pt x="42" y="0"/>
                    </a:lnTo>
                    <a:lnTo>
                      <a:pt x="30" y="12"/>
                    </a:lnTo>
                    <a:lnTo>
                      <a:pt x="24" y="24"/>
                    </a:lnTo>
                    <a:lnTo>
                      <a:pt x="0" y="36"/>
                    </a:lnTo>
                    <a:lnTo>
                      <a:pt x="6" y="48"/>
                    </a:lnTo>
                    <a:lnTo>
                      <a:pt x="12" y="54"/>
                    </a:lnTo>
                    <a:lnTo>
                      <a:pt x="24" y="54"/>
                    </a:lnTo>
                    <a:lnTo>
                      <a:pt x="42" y="48"/>
                    </a:lnTo>
                    <a:lnTo>
                      <a:pt x="66" y="42"/>
                    </a:lnTo>
                    <a:lnTo>
                      <a:pt x="78" y="36"/>
                    </a:lnTo>
                    <a:lnTo>
                      <a:pt x="96" y="36"/>
                    </a:lnTo>
                    <a:lnTo>
                      <a:pt x="108" y="36"/>
                    </a:lnTo>
                    <a:lnTo>
                      <a:pt x="102" y="30"/>
                    </a:lnTo>
                    <a:lnTo>
                      <a:pt x="102" y="12"/>
                    </a:lnTo>
                    <a:lnTo>
                      <a:pt x="90" y="12"/>
                    </a:lnTo>
                    <a:lnTo>
                      <a:pt x="66"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7" name="Freeform 359">
                <a:extLst>
                  <a:ext uri="{FF2B5EF4-FFF2-40B4-BE49-F238E27FC236}">
                    <a16:creationId xmlns:a16="http://schemas.microsoft.com/office/drawing/2014/main" id="{72F3B6DF-738E-FBBB-D09B-8D6D60A828AE}"/>
                  </a:ext>
                </a:extLst>
              </p:cNvPr>
              <p:cNvSpPr>
                <a:spLocks/>
              </p:cNvSpPr>
              <p:nvPr/>
            </p:nvSpPr>
            <p:spPr bwMode="auto">
              <a:xfrm>
                <a:off x="7880224" y="3277731"/>
                <a:ext cx="71438" cy="47625"/>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36"/>
                  <a:gd name="T32" fmla="*/ 60 w 60"/>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8" name="Freeform 360">
                <a:extLst>
                  <a:ext uri="{FF2B5EF4-FFF2-40B4-BE49-F238E27FC236}">
                    <a16:creationId xmlns:a16="http://schemas.microsoft.com/office/drawing/2014/main" id="{64B47A67-8B8B-8EF4-640F-FBD12E5DCDB1}"/>
                  </a:ext>
                </a:extLst>
              </p:cNvPr>
              <p:cNvSpPr>
                <a:spLocks/>
              </p:cNvSpPr>
              <p:nvPr/>
            </p:nvSpPr>
            <p:spPr bwMode="auto">
              <a:xfrm>
                <a:off x="7753224" y="3301543"/>
                <a:ext cx="219075" cy="219075"/>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28"/>
                  <a:gd name="T101" fmla="*/ 31 w 31"/>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9" name="Freeform 361">
                <a:extLst>
                  <a:ext uri="{FF2B5EF4-FFF2-40B4-BE49-F238E27FC236}">
                    <a16:creationId xmlns:a16="http://schemas.microsoft.com/office/drawing/2014/main" id="{84033150-FB6E-4CC9-031A-A79B82ECC580}"/>
                  </a:ext>
                </a:extLst>
              </p:cNvPr>
              <p:cNvSpPr>
                <a:spLocks/>
              </p:cNvSpPr>
              <p:nvPr/>
            </p:nvSpPr>
            <p:spPr bwMode="auto">
              <a:xfrm>
                <a:off x="7575424" y="3584118"/>
                <a:ext cx="98425" cy="61913"/>
              </a:xfrm>
              <a:custGeom>
                <a:avLst/>
                <a:gdLst>
                  <a:gd name="T0" fmla="*/ 2147483647 w 84"/>
                  <a:gd name="T1" fmla="*/ 2147483647 h 48"/>
                  <a:gd name="T2" fmla="*/ 2147483647 w 84"/>
                  <a:gd name="T3" fmla="*/ 2147483647 h 48"/>
                  <a:gd name="T4" fmla="*/ 2147483647 w 84"/>
                  <a:gd name="T5" fmla="*/ 0 h 48"/>
                  <a:gd name="T6" fmla="*/ 2147483647 w 84"/>
                  <a:gd name="T7" fmla="*/ 2147483647 h 48"/>
                  <a:gd name="T8" fmla="*/ 2147483647 w 84"/>
                  <a:gd name="T9" fmla="*/ 0 h 48"/>
                  <a:gd name="T10" fmla="*/ 2147483647 w 84"/>
                  <a:gd name="T11" fmla="*/ 0 h 48"/>
                  <a:gd name="T12" fmla="*/ 2147483647 w 84"/>
                  <a:gd name="T13" fmla="*/ 2147483647 h 48"/>
                  <a:gd name="T14" fmla="*/ 0 w 84"/>
                  <a:gd name="T15" fmla="*/ 2147483647 h 48"/>
                  <a:gd name="T16" fmla="*/ 0 w 84"/>
                  <a:gd name="T17" fmla="*/ 2147483647 h 48"/>
                  <a:gd name="T18" fmla="*/ 2147483647 w 84"/>
                  <a:gd name="T19" fmla="*/ 2147483647 h 48"/>
                  <a:gd name="T20" fmla="*/ 2147483647 w 84"/>
                  <a:gd name="T21" fmla="*/ 2147483647 h 48"/>
                  <a:gd name="T22" fmla="*/ 2147483647 w 84"/>
                  <a:gd name="T23" fmla="*/ 2147483647 h 48"/>
                  <a:gd name="T24" fmla="*/ 2147483647 w 84"/>
                  <a:gd name="T25" fmla="*/ 2147483647 h 48"/>
                  <a:gd name="T26" fmla="*/ 2147483647 w 84"/>
                  <a:gd name="T27" fmla="*/ 2147483647 h 48"/>
                  <a:gd name="T28" fmla="*/ 2147483647 w 84"/>
                  <a:gd name="T29" fmla="*/ 2147483647 h 48"/>
                  <a:gd name="T30" fmla="*/ 2147483647 w 84"/>
                  <a:gd name="T31" fmla="*/ 2147483647 h 48"/>
                  <a:gd name="T32" fmla="*/ 2147483647 w 84"/>
                  <a:gd name="T33" fmla="*/ 2147483647 h 48"/>
                  <a:gd name="T34" fmla="*/ 2147483647 w 84"/>
                  <a:gd name="T35" fmla="*/ 2147483647 h 48"/>
                  <a:gd name="T36" fmla="*/ 2147483647 w 84"/>
                  <a:gd name="T37" fmla="*/ 2147483647 h 48"/>
                  <a:gd name="T38" fmla="*/ 2147483647 w 84"/>
                  <a:gd name="T39" fmla="*/ 2147483647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
                  <a:gd name="T61" fmla="*/ 0 h 48"/>
                  <a:gd name="T62" fmla="*/ 84 w 84"/>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 h="48">
                    <a:moveTo>
                      <a:pt x="66" y="12"/>
                    </a:moveTo>
                    <a:lnTo>
                      <a:pt x="60" y="6"/>
                    </a:lnTo>
                    <a:lnTo>
                      <a:pt x="48" y="0"/>
                    </a:lnTo>
                    <a:lnTo>
                      <a:pt x="30" y="6"/>
                    </a:lnTo>
                    <a:lnTo>
                      <a:pt x="24" y="0"/>
                    </a:lnTo>
                    <a:lnTo>
                      <a:pt x="18" y="6"/>
                    </a:lnTo>
                    <a:lnTo>
                      <a:pt x="0" y="24"/>
                    </a:lnTo>
                    <a:lnTo>
                      <a:pt x="0" y="36"/>
                    </a:lnTo>
                    <a:lnTo>
                      <a:pt x="12" y="36"/>
                    </a:lnTo>
                    <a:lnTo>
                      <a:pt x="18" y="48"/>
                    </a:lnTo>
                    <a:lnTo>
                      <a:pt x="24" y="48"/>
                    </a:lnTo>
                    <a:lnTo>
                      <a:pt x="42" y="36"/>
                    </a:lnTo>
                    <a:lnTo>
                      <a:pt x="48" y="42"/>
                    </a:lnTo>
                    <a:lnTo>
                      <a:pt x="66" y="36"/>
                    </a:lnTo>
                    <a:lnTo>
                      <a:pt x="78" y="30"/>
                    </a:lnTo>
                    <a:lnTo>
                      <a:pt x="84" y="30"/>
                    </a:lnTo>
                    <a:lnTo>
                      <a:pt x="78" y="24"/>
                    </a:lnTo>
                    <a:lnTo>
                      <a:pt x="66"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0" name="Freeform 362">
                <a:extLst>
                  <a:ext uri="{FF2B5EF4-FFF2-40B4-BE49-F238E27FC236}">
                    <a16:creationId xmlns:a16="http://schemas.microsoft.com/office/drawing/2014/main" id="{456C36D7-402C-7BA7-2E10-B11E3B116524}"/>
                  </a:ext>
                </a:extLst>
              </p:cNvPr>
              <p:cNvSpPr>
                <a:spLocks/>
              </p:cNvSpPr>
              <p:nvPr/>
            </p:nvSpPr>
            <p:spPr bwMode="auto">
              <a:xfrm>
                <a:off x="7618287" y="3174543"/>
                <a:ext cx="65087" cy="127000"/>
              </a:xfrm>
              <a:custGeom>
                <a:avLst/>
                <a:gdLst>
                  <a:gd name="T0" fmla="*/ 2147483647 w 9"/>
                  <a:gd name="T1" fmla="*/ 2147483647 h 16"/>
                  <a:gd name="T2" fmla="*/ 2147483647 w 9"/>
                  <a:gd name="T3" fmla="*/ 2147483647 h 16"/>
                  <a:gd name="T4" fmla="*/ 2147483647 w 9"/>
                  <a:gd name="T5" fmla="*/ 2147483647 h 16"/>
                  <a:gd name="T6" fmla="*/ 2147483647 w 9"/>
                  <a:gd name="T7" fmla="*/ 2147483647 h 16"/>
                  <a:gd name="T8" fmla="*/ 2147483647 w 9"/>
                  <a:gd name="T9" fmla="*/ 2147483647 h 16"/>
                  <a:gd name="T10" fmla="*/ 2147483647 w 9"/>
                  <a:gd name="T11" fmla="*/ 2147483647 h 16"/>
                  <a:gd name="T12" fmla="*/ 2147483647 w 9"/>
                  <a:gd name="T13" fmla="*/ 2147483647 h 16"/>
                  <a:gd name="T14" fmla="*/ 2147483647 w 9"/>
                  <a:gd name="T15" fmla="*/ 0 h 16"/>
                  <a:gd name="T16" fmla="*/ 2147483647 w 9"/>
                  <a:gd name="T17" fmla="*/ 2147483647 h 16"/>
                  <a:gd name="T18" fmla="*/ 2147483647 w 9"/>
                  <a:gd name="T19" fmla="*/ 2147483647 h 16"/>
                  <a:gd name="T20" fmla="*/ 0 w 9"/>
                  <a:gd name="T21" fmla="*/ 2147483647 h 16"/>
                  <a:gd name="T22" fmla="*/ 0 w 9"/>
                  <a:gd name="T23" fmla="*/ 2147483647 h 16"/>
                  <a:gd name="T24" fmla="*/ 2147483647 w 9"/>
                  <a:gd name="T25" fmla="*/ 2147483647 h 16"/>
                  <a:gd name="T26" fmla="*/ 2147483647 w 9"/>
                  <a:gd name="T27" fmla="*/ 2147483647 h 16"/>
                  <a:gd name="T28" fmla="*/ 2147483647 w 9"/>
                  <a:gd name="T29" fmla="*/ 2147483647 h 16"/>
                  <a:gd name="T30" fmla="*/ 2147483647 w 9"/>
                  <a:gd name="T31" fmla="*/ 2147483647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16"/>
                  <a:gd name="T50" fmla="*/ 9 w 9"/>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16">
                    <a:moveTo>
                      <a:pt x="6" y="16"/>
                    </a:moveTo>
                    <a:cubicBezTo>
                      <a:pt x="5" y="15"/>
                      <a:pt x="5" y="14"/>
                      <a:pt x="5" y="13"/>
                    </a:cubicBezTo>
                    <a:cubicBezTo>
                      <a:pt x="5" y="11"/>
                      <a:pt x="6" y="9"/>
                      <a:pt x="6" y="9"/>
                    </a:cubicBezTo>
                    <a:cubicBezTo>
                      <a:pt x="8" y="9"/>
                      <a:pt x="8" y="9"/>
                      <a:pt x="8" y="9"/>
                    </a:cubicBezTo>
                    <a:cubicBezTo>
                      <a:pt x="9" y="7"/>
                      <a:pt x="9" y="7"/>
                      <a:pt x="9" y="7"/>
                    </a:cubicBezTo>
                    <a:cubicBezTo>
                      <a:pt x="7" y="6"/>
                      <a:pt x="7" y="6"/>
                      <a:pt x="7" y="6"/>
                    </a:cubicBezTo>
                    <a:cubicBezTo>
                      <a:pt x="7" y="4"/>
                      <a:pt x="7" y="4"/>
                      <a:pt x="7" y="4"/>
                    </a:cubicBezTo>
                    <a:cubicBezTo>
                      <a:pt x="7" y="0"/>
                      <a:pt x="7" y="0"/>
                      <a:pt x="7" y="0"/>
                    </a:cubicBezTo>
                    <a:cubicBezTo>
                      <a:pt x="4" y="2"/>
                      <a:pt x="4" y="2"/>
                      <a:pt x="4" y="2"/>
                    </a:cubicBezTo>
                    <a:cubicBezTo>
                      <a:pt x="1" y="3"/>
                      <a:pt x="1" y="3"/>
                      <a:pt x="1" y="3"/>
                    </a:cubicBezTo>
                    <a:cubicBezTo>
                      <a:pt x="0" y="7"/>
                      <a:pt x="0" y="7"/>
                      <a:pt x="0" y="7"/>
                    </a:cubicBezTo>
                    <a:cubicBezTo>
                      <a:pt x="0" y="11"/>
                      <a:pt x="0" y="11"/>
                      <a:pt x="0" y="11"/>
                    </a:cubicBezTo>
                    <a:cubicBezTo>
                      <a:pt x="2" y="12"/>
                      <a:pt x="2" y="12"/>
                      <a:pt x="2" y="12"/>
                    </a:cubicBezTo>
                    <a:cubicBezTo>
                      <a:pt x="3" y="16"/>
                      <a:pt x="3" y="16"/>
                      <a:pt x="3" y="16"/>
                    </a:cubicBezTo>
                    <a:cubicBezTo>
                      <a:pt x="4" y="15"/>
                      <a:pt x="4" y="15"/>
                      <a:pt x="4" y="15"/>
                    </a:cubicBezTo>
                    <a:lnTo>
                      <a:pt x="6" y="1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1" name="Freeform 363">
                <a:extLst>
                  <a:ext uri="{FF2B5EF4-FFF2-40B4-BE49-F238E27FC236}">
                    <a16:creationId xmlns:a16="http://schemas.microsoft.com/office/drawing/2014/main" id="{22BA924F-E051-64BC-AD6B-F57710A4B0F6}"/>
                  </a:ext>
                </a:extLst>
              </p:cNvPr>
              <p:cNvSpPr>
                <a:spLocks/>
              </p:cNvSpPr>
              <p:nvPr/>
            </p:nvSpPr>
            <p:spPr bwMode="auto">
              <a:xfrm>
                <a:off x="7497637" y="3434893"/>
                <a:ext cx="77787" cy="77788"/>
              </a:xfrm>
              <a:custGeom>
                <a:avLst/>
                <a:gdLst>
                  <a:gd name="T0" fmla="*/ 2147483647 w 66"/>
                  <a:gd name="T1" fmla="*/ 2147483647 h 60"/>
                  <a:gd name="T2" fmla="*/ 2147483647 w 66"/>
                  <a:gd name="T3" fmla="*/ 2147483647 h 60"/>
                  <a:gd name="T4" fmla="*/ 2147483647 w 66"/>
                  <a:gd name="T5" fmla="*/ 2147483647 h 60"/>
                  <a:gd name="T6" fmla="*/ 2147483647 w 66"/>
                  <a:gd name="T7" fmla="*/ 2147483647 h 60"/>
                  <a:gd name="T8" fmla="*/ 2147483647 w 66"/>
                  <a:gd name="T9" fmla="*/ 2147483647 h 60"/>
                  <a:gd name="T10" fmla="*/ 2147483647 w 66"/>
                  <a:gd name="T11" fmla="*/ 2147483647 h 60"/>
                  <a:gd name="T12" fmla="*/ 2147483647 w 66"/>
                  <a:gd name="T13" fmla="*/ 2147483647 h 60"/>
                  <a:gd name="T14" fmla="*/ 2147483647 w 66"/>
                  <a:gd name="T15" fmla="*/ 2147483647 h 60"/>
                  <a:gd name="T16" fmla="*/ 2147483647 w 66"/>
                  <a:gd name="T17" fmla="*/ 2147483647 h 60"/>
                  <a:gd name="T18" fmla="*/ 2147483647 w 66"/>
                  <a:gd name="T19" fmla="*/ 2147483647 h 60"/>
                  <a:gd name="T20" fmla="*/ 2147483647 w 66"/>
                  <a:gd name="T21" fmla="*/ 2147483647 h 60"/>
                  <a:gd name="T22" fmla="*/ 2147483647 w 66"/>
                  <a:gd name="T23" fmla="*/ 2147483647 h 60"/>
                  <a:gd name="T24" fmla="*/ 2147483647 w 66"/>
                  <a:gd name="T25" fmla="*/ 2147483647 h 60"/>
                  <a:gd name="T26" fmla="*/ 2147483647 w 66"/>
                  <a:gd name="T27" fmla="*/ 0 h 60"/>
                  <a:gd name="T28" fmla="*/ 2147483647 w 66"/>
                  <a:gd name="T29" fmla="*/ 2147483647 h 60"/>
                  <a:gd name="T30" fmla="*/ 0 w 66"/>
                  <a:gd name="T31" fmla="*/ 2147483647 h 60"/>
                  <a:gd name="T32" fmla="*/ 2147483647 w 66"/>
                  <a:gd name="T33" fmla="*/ 2147483647 h 60"/>
                  <a:gd name="T34" fmla="*/ 2147483647 w 66"/>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60"/>
                  <a:gd name="T56" fmla="*/ 66 w 66"/>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60">
                    <a:moveTo>
                      <a:pt x="18" y="30"/>
                    </a:moveTo>
                    <a:lnTo>
                      <a:pt x="24" y="42"/>
                    </a:lnTo>
                    <a:lnTo>
                      <a:pt x="36" y="48"/>
                    </a:lnTo>
                    <a:lnTo>
                      <a:pt x="48" y="54"/>
                    </a:lnTo>
                    <a:lnTo>
                      <a:pt x="54" y="60"/>
                    </a:lnTo>
                    <a:lnTo>
                      <a:pt x="60" y="48"/>
                    </a:lnTo>
                    <a:lnTo>
                      <a:pt x="66" y="36"/>
                    </a:lnTo>
                    <a:lnTo>
                      <a:pt x="60" y="24"/>
                    </a:lnTo>
                    <a:lnTo>
                      <a:pt x="54" y="18"/>
                    </a:lnTo>
                    <a:lnTo>
                      <a:pt x="48" y="12"/>
                    </a:lnTo>
                    <a:lnTo>
                      <a:pt x="36" y="6"/>
                    </a:lnTo>
                    <a:lnTo>
                      <a:pt x="24" y="6"/>
                    </a:lnTo>
                    <a:lnTo>
                      <a:pt x="18" y="0"/>
                    </a:lnTo>
                    <a:lnTo>
                      <a:pt x="6" y="6"/>
                    </a:lnTo>
                    <a:lnTo>
                      <a:pt x="0" y="12"/>
                    </a:lnTo>
                    <a:lnTo>
                      <a:pt x="6" y="24"/>
                    </a:lnTo>
                    <a:lnTo>
                      <a:pt x="18" y="3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2" name="Freeform 450">
                <a:extLst>
                  <a:ext uri="{FF2B5EF4-FFF2-40B4-BE49-F238E27FC236}">
                    <a16:creationId xmlns:a16="http://schemas.microsoft.com/office/drawing/2014/main" id="{C82F1A0D-C0A3-028F-915F-7FE19F835441}"/>
                  </a:ext>
                </a:extLst>
              </p:cNvPr>
              <p:cNvSpPr>
                <a:spLocks/>
              </p:cNvSpPr>
              <p:nvPr/>
            </p:nvSpPr>
            <p:spPr bwMode="auto">
              <a:xfrm>
                <a:off x="6821362" y="2734806"/>
                <a:ext cx="119062" cy="50800"/>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54"/>
                  <a:gd name="T41" fmla="*/ 114 w 11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grpFill/>
              <a:ln w="6350">
                <a:solidFill>
                  <a:schemeClr val="accent4"/>
                </a:solidFill>
                <a:round/>
                <a:headEnd/>
                <a:tailEnd/>
              </a:ln>
            </p:spPr>
            <p:txBody>
              <a:bodyPr lIns="91195" tIns="45599" rIns="91195" bIns="45599" anchor="ctr"/>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nvGrpSpPr>
              <p:cNvPr id="203" name="Group 453">
                <a:extLst>
                  <a:ext uri="{FF2B5EF4-FFF2-40B4-BE49-F238E27FC236}">
                    <a16:creationId xmlns:a16="http://schemas.microsoft.com/office/drawing/2014/main" id="{2A1D5FD2-2A65-CB06-8044-6FA0579A4CBB}"/>
                  </a:ext>
                </a:extLst>
              </p:cNvPr>
              <p:cNvGrpSpPr>
                <a:grpSpLocks/>
              </p:cNvGrpSpPr>
              <p:nvPr/>
            </p:nvGrpSpPr>
            <p:grpSpPr bwMode="auto">
              <a:xfrm>
                <a:off x="7249381" y="3126957"/>
                <a:ext cx="226800" cy="371429"/>
                <a:chOff x="2201" y="1250"/>
                <a:chExt cx="133" cy="193"/>
              </a:xfrm>
              <a:grpFill/>
            </p:grpSpPr>
            <p:sp>
              <p:nvSpPr>
                <p:cNvPr id="205" name="Freeform 454">
                  <a:extLst>
                    <a:ext uri="{FF2B5EF4-FFF2-40B4-BE49-F238E27FC236}">
                      <a16:creationId xmlns:a16="http://schemas.microsoft.com/office/drawing/2014/main" id="{8E8B07F6-1EF3-C5C3-85DC-DCC988A1CE42}"/>
                    </a:ext>
                  </a:extLst>
                </p:cNvPr>
                <p:cNvSpPr>
                  <a:spLocks/>
                </p:cNvSpPr>
                <p:nvPr/>
              </p:nvSpPr>
              <p:spPr bwMode="auto">
                <a:xfrm>
                  <a:off x="2234" y="1250"/>
                  <a:ext cx="100" cy="193"/>
                </a:xfrm>
                <a:custGeom>
                  <a:avLst/>
                  <a:gdLst>
                    <a:gd name="T0" fmla="*/ 6 w 24"/>
                    <a:gd name="T1" fmla="*/ 35 h 47"/>
                    <a:gd name="T2" fmla="*/ 4 w 24"/>
                    <a:gd name="T3" fmla="*/ 33 h 47"/>
                    <a:gd name="T4" fmla="*/ 10 w 24"/>
                    <a:gd name="T5" fmla="*/ 29 h 47"/>
                    <a:gd name="T6" fmla="*/ 9 w 24"/>
                    <a:gd name="T7" fmla="*/ 25 h 47"/>
                    <a:gd name="T8" fmla="*/ 8 w 24"/>
                    <a:gd name="T9" fmla="*/ 22 h 47"/>
                    <a:gd name="T10" fmla="*/ 3 w 24"/>
                    <a:gd name="T11" fmla="*/ 22 h 47"/>
                    <a:gd name="T12" fmla="*/ 4 w 24"/>
                    <a:gd name="T13" fmla="*/ 16 h 47"/>
                    <a:gd name="T14" fmla="*/ 1 w 24"/>
                    <a:gd name="T15" fmla="*/ 18 h 47"/>
                    <a:gd name="T16" fmla="*/ 0 w 24"/>
                    <a:gd name="T17" fmla="*/ 13 h 47"/>
                    <a:gd name="T18" fmla="*/ 0 w 24"/>
                    <a:gd name="T19" fmla="*/ 8 h 47"/>
                    <a:gd name="T20" fmla="*/ 1 w 24"/>
                    <a:gd name="T21" fmla="*/ 4 h 47"/>
                    <a:gd name="T22" fmla="*/ 5 w 24"/>
                    <a:gd name="T23" fmla="*/ 0 h 47"/>
                    <a:gd name="T24" fmla="*/ 8 w 24"/>
                    <a:gd name="T25" fmla="*/ 1 h 47"/>
                    <a:gd name="T26" fmla="*/ 7 w 24"/>
                    <a:gd name="T27" fmla="*/ 6 h 47"/>
                    <a:gd name="T28" fmla="*/ 13 w 24"/>
                    <a:gd name="T29" fmla="*/ 6 h 47"/>
                    <a:gd name="T30" fmla="*/ 11 w 24"/>
                    <a:gd name="T31" fmla="*/ 11 h 47"/>
                    <a:gd name="T32" fmla="*/ 9 w 24"/>
                    <a:gd name="T33" fmla="*/ 15 h 47"/>
                    <a:gd name="T34" fmla="*/ 13 w 24"/>
                    <a:gd name="T35" fmla="*/ 17 h 47"/>
                    <a:gd name="T36" fmla="*/ 17 w 24"/>
                    <a:gd name="T37" fmla="*/ 24 h 47"/>
                    <a:gd name="T38" fmla="*/ 19 w 24"/>
                    <a:gd name="T39" fmla="*/ 29 h 47"/>
                    <a:gd name="T40" fmla="*/ 19 w 24"/>
                    <a:gd name="T41" fmla="*/ 32 h 47"/>
                    <a:gd name="T42" fmla="*/ 23 w 24"/>
                    <a:gd name="T43" fmla="*/ 32 h 47"/>
                    <a:gd name="T44" fmla="*/ 22 w 24"/>
                    <a:gd name="T45" fmla="*/ 39 h 47"/>
                    <a:gd name="T46" fmla="*/ 24 w 24"/>
                    <a:gd name="T47" fmla="*/ 40 h 47"/>
                    <a:gd name="T48" fmla="*/ 17 w 24"/>
                    <a:gd name="T49" fmla="*/ 43 h 47"/>
                    <a:gd name="T50" fmla="*/ 11 w 24"/>
                    <a:gd name="T51" fmla="*/ 44 h 47"/>
                    <a:gd name="T52" fmla="*/ 8 w 24"/>
                    <a:gd name="T53" fmla="*/ 45 h 47"/>
                    <a:gd name="T54" fmla="*/ 4 w 24"/>
                    <a:gd name="T55" fmla="*/ 45 h 47"/>
                    <a:gd name="T56" fmla="*/ 1 w 24"/>
                    <a:gd name="T57" fmla="*/ 46 h 47"/>
                    <a:gd name="T58" fmla="*/ 5 w 24"/>
                    <a:gd name="T59" fmla="*/ 42 h 47"/>
                    <a:gd name="T60" fmla="*/ 6 w 24"/>
                    <a:gd name="T61" fmla="*/ 38 h 47"/>
                    <a:gd name="T62" fmla="*/ 3 w 24"/>
                    <a:gd name="T63" fmla="*/ 37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
                    <a:gd name="T97" fmla="*/ 0 h 47"/>
                    <a:gd name="T98" fmla="*/ 24 w 24"/>
                    <a:gd name="T99" fmla="*/ 47 h 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6350">
                  <a:solidFill>
                    <a:schemeClr val="accent4"/>
                  </a:solidFill>
                  <a:round/>
                  <a:headEnd/>
                  <a:tailEnd/>
                </a:ln>
              </p:spPr>
              <p:txBody>
                <a:bodyPr/>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6" name="Freeform 455">
                  <a:extLst>
                    <a:ext uri="{FF2B5EF4-FFF2-40B4-BE49-F238E27FC236}">
                      <a16:creationId xmlns:a16="http://schemas.microsoft.com/office/drawing/2014/main" id="{2EF7C827-93CF-DBFB-CEE0-DD55640721F5}"/>
                    </a:ext>
                  </a:extLst>
                </p:cNvPr>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 name="T18" fmla="*/ 0 w 34"/>
                    <a:gd name="T19" fmla="*/ 0 h 22"/>
                    <a:gd name="T20" fmla="*/ 34 w 3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4" h="22">
                      <a:moveTo>
                        <a:pt x="24" y="22"/>
                      </a:moveTo>
                      <a:lnTo>
                        <a:pt x="0" y="18"/>
                      </a:lnTo>
                      <a:lnTo>
                        <a:pt x="13" y="0"/>
                      </a:lnTo>
                      <a:lnTo>
                        <a:pt x="27" y="3"/>
                      </a:lnTo>
                      <a:lnTo>
                        <a:pt x="34" y="15"/>
                      </a:lnTo>
                      <a:lnTo>
                        <a:pt x="24" y="22"/>
                      </a:lnTo>
                      <a:close/>
                    </a:path>
                  </a:pathLst>
                </a:custGeom>
                <a:grpFill/>
                <a:ln w="6350">
                  <a:solidFill>
                    <a:schemeClr val="accent4"/>
                  </a:solidFill>
                  <a:round/>
                  <a:headEnd/>
                  <a:tailEnd/>
                </a:ln>
              </p:spPr>
              <p:txBody>
                <a:bodyPr/>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sp>
            <p:nvSpPr>
              <p:cNvPr id="204" name="Freeform 457">
                <a:extLst>
                  <a:ext uri="{FF2B5EF4-FFF2-40B4-BE49-F238E27FC236}">
                    <a16:creationId xmlns:a16="http://schemas.microsoft.com/office/drawing/2014/main" id="{89697950-5112-E1EE-EF6F-9498CB6AB8AD}"/>
                  </a:ext>
                </a:extLst>
              </p:cNvPr>
              <p:cNvSpPr>
                <a:spLocks/>
              </p:cNvSpPr>
              <p:nvPr/>
            </p:nvSpPr>
            <p:spPr bwMode="auto">
              <a:xfrm>
                <a:off x="7737349" y="3609518"/>
                <a:ext cx="61913" cy="47625"/>
              </a:xfrm>
              <a:custGeom>
                <a:avLst/>
                <a:gdLst>
                  <a:gd name="T0" fmla="*/ 2147483647 w 44"/>
                  <a:gd name="T1" fmla="*/ 2147483647 h 34"/>
                  <a:gd name="T2" fmla="*/ 2147483647 w 44"/>
                  <a:gd name="T3" fmla="*/ 2147483647 h 34"/>
                  <a:gd name="T4" fmla="*/ 2147483647 w 44"/>
                  <a:gd name="T5" fmla="*/ 2147483647 h 34"/>
                  <a:gd name="T6" fmla="*/ 2147483647 w 44"/>
                  <a:gd name="T7" fmla="*/ 2147483647 h 34"/>
                  <a:gd name="T8" fmla="*/ 2147483647 w 44"/>
                  <a:gd name="T9" fmla="*/ 2147483647 h 34"/>
                  <a:gd name="T10" fmla="*/ 2147483647 w 44"/>
                  <a:gd name="T11" fmla="*/ 2147483647 h 34"/>
                  <a:gd name="T12" fmla="*/ 2147483647 w 44"/>
                  <a:gd name="T13" fmla="*/ 2147483647 h 34"/>
                  <a:gd name="T14" fmla="*/ 2147483647 w 44"/>
                  <a:gd name="T15" fmla="*/ 2147483647 h 34"/>
                  <a:gd name="T16" fmla="*/ 2147483647 w 44"/>
                  <a:gd name="T17" fmla="*/ 2147483647 h 34"/>
                  <a:gd name="T18" fmla="*/ 2147483647 w 44"/>
                  <a:gd name="T19" fmla="*/ 2147483647 h 34"/>
                  <a:gd name="T20" fmla="*/ 2147483647 w 44"/>
                  <a:gd name="T21" fmla="*/ 2147483647 h 34"/>
                  <a:gd name="T22" fmla="*/ 2147483647 w 44"/>
                  <a:gd name="T23" fmla="*/ 2147483647 h 34"/>
                  <a:gd name="T24" fmla="*/ 2147483647 w 44"/>
                  <a:gd name="T25" fmla="*/ 2147483647 h 34"/>
                  <a:gd name="T26" fmla="*/ 2147483647 w 44"/>
                  <a:gd name="T27" fmla="*/ 2147483647 h 34"/>
                  <a:gd name="T28" fmla="*/ 2147483647 w 44"/>
                  <a:gd name="T29" fmla="*/ 2147483647 h 34"/>
                  <a:gd name="T30" fmla="*/ 2147483647 w 44"/>
                  <a:gd name="T31" fmla="*/ 2147483647 h 34"/>
                  <a:gd name="T32" fmla="*/ 2147483647 w 44"/>
                  <a:gd name="T33" fmla="*/ 2147483647 h 34"/>
                  <a:gd name="T34" fmla="*/ 2147483647 w 44"/>
                  <a:gd name="T35" fmla="*/ 2147483647 h 34"/>
                  <a:gd name="T36" fmla="*/ 2147483647 w 44"/>
                  <a:gd name="T37" fmla="*/ 2147483647 h 34"/>
                  <a:gd name="T38" fmla="*/ 2147483647 w 44"/>
                  <a:gd name="T39" fmla="*/ 2147483647 h 34"/>
                  <a:gd name="T40" fmla="*/ 2147483647 w 44"/>
                  <a:gd name="T41" fmla="*/ 2147483647 h 34"/>
                  <a:gd name="T42" fmla="*/ 2147483647 w 44"/>
                  <a:gd name="T43" fmla="*/ 2147483647 h 34"/>
                  <a:gd name="T44" fmla="*/ 2147483647 w 44"/>
                  <a:gd name="T45" fmla="*/ 2147483647 h 34"/>
                  <a:gd name="T46" fmla="*/ 2147483647 w 44"/>
                  <a:gd name="T47" fmla="*/ 2147483647 h 34"/>
                  <a:gd name="T48" fmla="*/ 2147483647 w 44"/>
                  <a:gd name="T49" fmla="*/ 2147483647 h 34"/>
                  <a:gd name="T50" fmla="*/ 2147483647 w 44"/>
                  <a:gd name="T51" fmla="*/ 2147483647 h 34"/>
                  <a:gd name="T52" fmla="*/ 2147483647 w 44"/>
                  <a:gd name="T53" fmla="*/ 2147483647 h 34"/>
                  <a:gd name="T54" fmla="*/ 2147483647 w 44"/>
                  <a:gd name="T55" fmla="*/ 2147483647 h 34"/>
                  <a:gd name="T56" fmla="*/ 2147483647 w 44"/>
                  <a:gd name="T57" fmla="*/ 0 h 34"/>
                  <a:gd name="T58" fmla="*/ 2147483647 w 44"/>
                  <a:gd name="T59" fmla="*/ 2147483647 h 34"/>
                  <a:gd name="T60" fmla="*/ 2147483647 w 44"/>
                  <a:gd name="T61" fmla="*/ 2147483647 h 34"/>
                  <a:gd name="T62" fmla="*/ 2147483647 w 44"/>
                  <a:gd name="T63" fmla="*/ 2147483647 h 34"/>
                  <a:gd name="T64" fmla="*/ 2147483647 w 44"/>
                  <a:gd name="T65" fmla="*/ 2147483647 h 34"/>
                  <a:gd name="T66" fmla="*/ 2147483647 w 44"/>
                  <a:gd name="T67" fmla="*/ 2147483647 h 34"/>
                  <a:gd name="T68" fmla="*/ 2147483647 w 44"/>
                  <a:gd name="T69" fmla="*/ 2147483647 h 34"/>
                  <a:gd name="T70" fmla="*/ 2147483647 w 44"/>
                  <a:gd name="T71" fmla="*/ 2147483647 h 34"/>
                  <a:gd name="T72" fmla="*/ 2147483647 w 44"/>
                  <a:gd name="T73" fmla="*/ 2147483647 h 34"/>
                  <a:gd name="T74" fmla="*/ 2147483647 w 44"/>
                  <a:gd name="T75" fmla="*/ 2147483647 h 34"/>
                  <a:gd name="T76" fmla="*/ 2147483647 w 44"/>
                  <a:gd name="T77" fmla="*/ 2147483647 h 34"/>
                  <a:gd name="T78" fmla="*/ 2147483647 w 44"/>
                  <a:gd name="T79" fmla="*/ 2147483647 h 34"/>
                  <a:gd name="T80" fmla="*/ 2147483647 w 44"/>
                  <a:gd name="T81" fmla="*/ 2147483647 h 34"/>
                  <a:gd name="T82" fmla="*/ 2147483647 w 44"/>
                  <a:gd name="T83" fmla="*/ 2147483647 h 34"/>
                  <a:gd name="T84" fmla="*/ 2147483647 w 44"/>
                  <a:gd name="T85" fmla="*/ 2147483647 h 34"/>
                  <a:gd name="T86" fmla="*/ 2147483647 w 44"/>
                  <a:gd name="T87" fmla="*/ 2147483647 h 34"/>
                  <a:gd name="T88" fmla="*/ 2147483647 w 44"/>
                  <a:gd name="T89" fmla="*/ 2147483647 h 34"/>
                  <a:gd name="T90" fmla="*/ 2147483647 w 44"/>
                  <a:gd name="T91" fmla="*/ 2147483647 h 34"/>
                  <a:gd name="T92" fmla="*/ 2147483647 w 44"/>
                  <a:gd name="T93" fmla="*/ 2147483647 h 34"/>
                  <a:gd name="T94" fmla="*/ 2147483647 w 44"/>
                  <a:gd name="T95" fmla="*/ 2147483647 h 34"/>
                  <a:gd name="T96" fmla="*/ 2147483647 w 44"/>
                  <a:gd name="T97" fmla="*/ 2147483647 h 34"/>
                  <a:gd name="T98" fmla="*/ 0 w 44"/>
                  <a:gd name="T99" fmla="*/ 2147483647 h 34"/>
                  <a:gd name="T100" fmla="*/ 2147483647 w 44"/>
                  <a:gd name="T101" fmla="*/ 2147483647 h 34"/>
                  <a:gd name="T102" fmla="*/ 2147483647 w 44"/>
                  <a:gd name="T103" fmla="*/ 2147483647 h 34"/>
                  <a:gd name="T104" fmla="*/ 2147483647 w 44"/>
                  <a:gd name="T105" fmla="*/ 2147483647 h 34"/>
                  <a:gd name="T106" fmla="*/ 2147483647 w 44"/>
                  <a:gd name="T107" fmla="*/ 2147483647 h 34"/>
                  <a:gd name="T108" fmla="*/ 2147483647 w 44"/>
                  <a:gd name="T109" fmla="*/ 2147483647 h 34"/>
                  <a:gd name="T110" fmla="*/ 2147483647 w 44"/>
                  <a:gd name="T111" fmla="*/ 2147483647 h 34"/>
                  <a:gd name="T112" fmla="*/ 2147483647 w 44"/>
                  <a:gd name="T113" fmla="*/ 2147483647 h 34"/>
                  <a:gd name="T114" fmla="*/ 2147483647 w 44"/>
                  <a:gd name="T115" fmla="*/ 2147483647 h 34"/>
                  <a:gd name="T116" fmla="*/ 2147483647 w 44"/>
                  <a:gd name="T117" fmla="*/ 2147483647 h 34"/>
                  <a:gd name="T118" fmla="*/ 2147483647 w 44"/>
                  <a:gd name="T119" fmla="*/ 2147483647 h 34"/>
                  <a:gd name="T120" fmla="*/ 2147483647 w 44"/>
                  <a:gd name="T121" fmla="*/ 2147483647 h 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
                  <a:gd name="T184" fmla="*/ 0 h 34"/>
                  <a:gd name="T185" fmla="*/ 44 w 44"/>
                  <a:gd name="T186" fmla="*/ 34 h 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 h="34">
                    <a:moveTo>
                      <a:pt x="3" y="33"/>
                    </a:moveTo>
                    <a:lnTo>
                      <a:pt x="6" y="33"/>
                    </a:lnTo>
                    <a:lnTo>
                      <a:pt x="9" y="32"/>
                    </a:lnTo>
                    <a:lnTo>
                      <a:pt x="13" y="33"/>
                    </a:lnTo>
                    <a:lnTo>
                      <a:pt x="17" y="28"/>
                    </a:lnTo>
                    <a:lnTo>
                      <a:pt x="20" y="34"/>
                    </a:lnTo>
                    <a:lnTo>
                      <a:pt x="21" y="32"/>
                    </a:lnTo>
                    <a:lnTo>
                      <a:pt x="25" y="34"/>
                    </a:lnTo>
                    <a:lnTo>
                      <a:pt x="27" y="33"/>
                    </a:lnTo>
                    <a:lnTo>
                      <a:pt x="26" y="30"/>
                    </a:lnTo>
                    <a:lnTo>
                      <a:pt x="28" y="29"/>
                    </a:lnTo>
                    <a:lnTo>
                      <a:pt x="26" y="28"/>
                    </a:lnTo>
                    <a:lnTo>
                      <a:pt x="29" y="25"/>
                    </a:lnTo>
                    <a:lnTo>
                      <a:pt x="31" y="25"/>
                    </a:lnTo>
                    <a:lnTo>
                      <a:pt x="32" y="25"/>
                    </a:lnTo>
                    <a:lnTo>
                      <a:pt x="32" y="20"/>
                    </a:lnTo>
                    <a:lnTo>
                      <a:pt x="30" y="19"/>
                    </a:lnTo>
                    <a:lnTo>
                      <a:pt x="31" y="16"/>
                    </a:lnTo>
                    <a:lnTo>
                      <a:pt x="33" y="16"/>
                    </a:lnTo>
                    <a:lnTo>
                      <a:pt x="37" y="13"/>
                    </a:lnTo>
                    <a:lnTo>
                      <a:pt x="38" y="12"/>
                    </a:lnTo>
                    <a:lnTo>
                      <a:pt x="40" y="13"/>
                    </a:lnTo>
                    <a:lnTo>
                      <a:pt x="39" y="10"/>
                    </a:lnTo>
                    <a:lnTo>
                      <a:pt x="41" y="9"/>
                    </a:lnTo>
                    <a:lnTo>
                      <a:pt x="44" y="11"/>
                    </a:lnTo>
                    <a:lnTo>
                      <a:pt x="42" y="7"/>
                    </a:lnTo>
                    <a:lnTo>
                      <a:pt x="41" y="5"/>
                    </a:lnTo>
                    <a:lnTo>
                      <a:pt x="40" y="2"/>
                    </a:lnTo>
                    <a:lnTo>
                      <a:pt x="38" y="0"/>
                    </a:lnTo>
                    <a:lnTo>
                      <a:pt x="36" y="3"/>
                    </a:lnTo>
                    <a:lnTo>
                      <a:pt x="36" y="6"/>
                    </a:lnTo>
                    <a:lnTo>
                      <a:pt x="34" y="5"/>
                    </a:lnTo>
                    <a:lnTo>
                      <a:pt x="33" y="5"/>
                    </a:lnTo>
                    <a:lnTo>
                      <a:pt x="31" y="6"/>
                    </a:lnTo>
                    <a:lnTo>
                      <a:pt x="30" y="6"/>
                    </a:lnTo>
                    <a:lnTo>
                      <a:pt x="29" y="7"/>
                    </a:lnTo>
                    <a:lnTo>
                      <a:pt x="28" y="7"/>
                    </a:lnTo>
                    <a:lnTo>
                      <a:pt x="25" y="7"/>
                    </a:lnTo>
                    <a:lnTo>
                      <a:pt x="23" y="7"/>
                    </a:lnTo>
                    <a:lnTo>
                      <a:pt x="22" y="7"/>
                    </a:lnTo>
                    <a:lnTo>
                      <a:pt x="21" y="7"/>
                    </a:lnTo>
                    <a:lnTo>
                      <a:pt x="17" y="11"/>
                    </a:lnTo>
                    <a:lnTo>
                      <a:pt x="16" y="13"/>
                    </a:lnTo>
                    <a:lnTo>
                      <a:pt x="12" y="11"/>
                    </a:lnTo>
                    <a:lnTo>
                      <a:pt x="8" y="10"/>
                    </a:lnTo>
                    <a:lnTo>
                      <a:pt x="5" y="10"/>
                    </a:lnTo>
                    <a:lnTo>
                      <a:pt x="4" y="11"/>
                    </a:lnTo>
                    <a:lnTo>
                      <a:pt x="0" y="15"/>
                    </a:lnTo>
                    <a:lnTo>
                      <a:pt x="1" y="17"/>
                    </a:lnTo>
                    <a:lnTo>
                      <a:pt x="4" y="17"/>
                    </a:lnTo>
                    <a:lnTo>
                      <a:pt x="3" y="19"/>
                    </a:lnTo>
                    <a:lnTo>
                      <a:pt x="1" y="19"/>
                    </a:lnTo>
                    <a:lnTo>
                      <a:pt x="2" y="21"/>
                    </a:lnTo>
                    <a:lnTo>
                      <a:pt x="3" y="22"/>
                    </a:lnTo>
                    <a:lnTo>
                      <a:pt x="2" y="26"/>
                    </a:lnTo>
                    <a:lnTo>
                      <a:pt x="5" y="29"/>
                    </a:lnTo>
                    <a:lnTo>
                      <a:pt x="5" y="31"/>
                    </a:lnTo>
                    <a:lnTo>
                      <a:pt x="3" y="32"/>
                    </a:lnTo>
                    <a:lnTo>
                      <a:pt x="3" y="3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sp>
          <p:nvSpPr>
            <p:cNvPr id="207" name="Freeform 336">
              <a:extLst>
                <a:ext uri="{FF2B5EF4-FFF2-40B4-BE49-F238E27FC236}">
                  <a16:creationId xmlns:a16="http://schemas.microsoft.com/office/drawing/2014/main" id="{978DA8F0-7D2F-2836-D094-48FC686754C2}"/>
                </a:ext>
              </a:extLst>
            </p:cNvPr>
            <p:cNvSpPr>
              <a:spLocks/>
            </p:cNvSpPr>
            <p:nvPr/>
          </p:nvSpPr>
          <p:spPr bwMode="auto">
            <a:xfrm>
              <a:off x="6620215" y="1543224"/>
              <a:ext cx="3248228" cy="1939914"/>
            </a:xfrm>
            <a:custGeom>
              <a:avLst/>
              <a:gdLst>
                <a:gd name="T0" fmla="*/ 470 w 483"/>
                <a:gd name="T1" fmla="*/ 89 h 260"/>
                <a:gd name="T2" fmla="*/ 451 w 483"/>
                <a:gd name="T3" fmla="*/ 97 h 260"/>
                <a:gd name="T4" fmla="*/ 431 w 483"/>
                <a:gd name="T5" fmla="*/ 89 h 260"/>
                <a:gd name="T6" fmla="*/ 403 w 483"/>
                <a:gd name="T7" fmla="*/ 77 h 260"/>
                <a:gd name="T8" fmla="*/ 362 w 483"/>
                <a:gd name="T9" fmla="*/ 59 h 260"/>
                <a:gd name="T10" fmla="*/ 342 w 483"/>
                <a:gd name="T11" fmla="*/ 70 h 260"/>
                <a:gd name="T12" fmla="*/ 323 w 483"/>
                <a:gd name="T13" fmla="*/ 73 h 260"/>
                <a:gd name="T14" fmla="*/ 312 w 483"/>
                <a:gd name="T15" fmla="*/ 51 h 260"/>
                <a:gd name="T16" fmla="*/ 287 w 483"/>
                <a:gd name="T17" fmla="*/ 53 h 260"/>
                <a:gd name="T18" fmla="*/ 264 w 483"/>
                <a:gd name="T19" fmla="*/ 44 h 260"/>
                <a:gd name="T20" fmla="*/ 262 w 483"/>
                <a:gd name="T21" fmla="*/ 39 h 260"/>
                <a:gd name="T22" fmla="*/ 254 w 483"/>
                <a:gd name="T23" fmla="*/ 8 h 260"/>
                <a:gd name="T24" fmla="*/ 216 w 483"/>
                <a:gd name="T25" fmla="*/ 19 h 260"/>
                <a:gd name="T26" fmla="*/ 169 w 483"/>
                <a:gd name="T27" fmla="*/ 54 h 260"/>
                <a:gd name="T28" fmla="*/ 152 w 483"/>
                <a:gd name="T29" fmla="*/ 59 h 260"/>
                <a:gd name="T30" fmla="*/ 143 w 483"/>
                <a:gd name="T31" fmla="*/ 76 h 260"/>
                <a:gd name="T32" fmla="*/ 128 w 483"/>
                <a:gd name="T33" fmla="*/ 70 h 260"/>
                <a:gd name="T34" fmla="*/ 132 w 483"/>
                <a:gd name="T35" fmla="*/ 94 h 260"/>
                <a:gd name="T36" fmla="*/ 104 w 483"/>
                <a:gd name="T37" fmla="*/ 95 h 260"/>
                <a:gd name="T38" fmla="*/ 83 w 483"/>
                <a:gd name="T39" fmla="*/ 97 h 260"/>
                <a:gd name="T40" fmla="*/ 59 w 483"/>
                <a:gd name="T41" fmla="*/ 112 h 260"/>
                <a:gd name="T42" fmla="*/ 53 w 483"/>
                <a:gd name="T43" fmla="*/ 99 h 260"/>
                <a:gd name="T44" fmla="*/ 49 w 483"/>
                <a:gd name="T45" fmla="*/ 116 h 260"/>
                <a:gd name="T46" fmla="*/ 39 w 483"/>
                <a:gd name="T47" fmla="*/ 129 h 260"/>
                <a:gd name="T48" fmla="*/ 31 w 483"/>
                <a:gd name="T49" fmla="*/ 136 h 260"/>
                <a:gd name="T50" fmla="*/ 23 w 483"/>
                <a:gd name="T51" fmla="*/ 118 h 260"/>
                <a:gd name="T52" fmla="*/ 22 w 483"/>
                <a:gd name="T53" fmla="*/ 113 h 260"/>
                <a:gd name="T54" fmla="*/ 36 w 483"/>
                <a:gd name="T55" fmla="*/ 101 h 260"/>
                <a:gd name="T56" fmla="*/ 13 w 483"/>
                <a:gd name="T57" fmla="*/ 87 h 260"/>
                <a:gd name="T58" fmla="*/ 4 w 483"/>
                <a:gd name="T59" fmla="*/ 94 h 260"/>
                <a:gd name="T60" fmla="*/ 8 w 483"/>
                <a:gd name="T61" fmla="*/ 107 h 260"/>
                <a:gd name="T62" fmla="*/ 8 w 483"/>
                <a:gd name="T63" fmla="*/ 129 h 260"/>
                <a:gd name="T64" fmla="*/ 11 w 483"/>
                <a:gd name="T65" fmla="*/ 143 h 260"/>
                <a:gd name="T66" fmla="*/ 2 w 483"/>
                <a:gd name="T67" fmla="*/ 164 h 260"/>
                <a:gd name="T68" fmla="*/ 9 w 483"/>
                <a:gd name="T69" fmla="*/ 186 h 260"/>
                <a:gd name="T70" fmla="*/ 15 w 483"/>
                <a:gd name="T71" fmla="*/ 205 h 260"/>
                <a:gd name="T72" fmla="*/ 34 w 483"/>
                <a:gd name="T73" fmla="*/ 219 h 260"/>
                <a:gd name="T74" fmla="*/ 26 w 483"/>
                <a:gd name="T75" fmla="*/ 232 h 260"/>
                <a:gd name="T76" fmla="*/ 45 w 483"/>
                <a:gd name="T77" fmla="*/ 248 h 260"/>
                <a:gd name="T78" fmla="*/ 59 w 483"/>
                <a:gd name="T79" fmla="*/ 256 h 260"/>
                <a:gd name="T80" fmla="*/ 63 w 483"/>
                <a:gd name="T81" fmla="*/ 244 h 260"/>
                <a:gd name="T82" fmla="*/ 63 w 483"/>
                <a:gd name="T83" fmla="*/ 224 h 260"/>
                <a:gd name="T84" fmla="*/ 82 w 483"/>
                <a:gd name="T85" fmla="*/ 209 h 260"/>
                <a:gd name="T86" fmla="*/ 109 w 483"/>
                <a:gd name="T87" fmla="*/ 196 h 260"/>
                <a:gd name="T88" fmla="*/ 160 w 483"/>
                <a:gd name="T89" fmla="*/ 203 h 260"/>
                <a:gd name="T90" fmla="*/ 191 w 483"/>
                <a:gd name="T91" fmla="*/ 222 h 260"/>
                <a:gd name="T92" fmla="*/ 224 w 483"/>
                <a:gd name="T93" fmla="*/ 211 h 260"/>
                <a:gd name="T94" fmla="*/ 275 w 483"/>
                <a:gd name="T95" fmla="*/ 216 h 260"/>
                <a:gd name="T96" fmla="*/ 307 w 483"/>
                <a:gd name="T97" fmla="*/ 200 h 260"/>
                <a:gd name="T98" fmla="*/ 329 w 483"/>
                <a:gd name="T99" fmla="*/ 239 h 260"/>
                <a:gd name="T100" fmla="*/ 335 w 483"/>
                <a:gd name="T101" fmla="*/ 250 h 260"/>
                <a:gd name="T102" fmla="*/ 360 w 483"/>
                <a:gd name="T103" fmla="*/ 203 h 260"/>
                <a:gd name="T104" fmla="*/ 341 w 483"/>
                <a:gd name="T105" fmla="*/ 192 h 260"/>
                <a:gd name="T106" fmla="*/ 371 w 483"/>
                <a:gd name="T107" fmla="*/ 164 h 260"/>
                <a:gd name="T108" fmla="*/ 403 w 483"/>
                <a:gd name="T109" fmla="*/ 166 h 260"/>
                <a:gd name="T110" fmla="*/ 421 w 483"/>
                <a:gd name="T111" fmla="*/ 155 h 260"/>
                <a:gd name="T112" fmla="*/ 419 w 483"/>
                <a:gd name="T113" fmla="*/ 166 h 260"/>
                <a:gd name="T114" fmla="*/ 416 w 483"/>
                <a:gd name="T115" fmla="*/ 202 h 260"/>
                <a:gd name="T116" fmla="*/ 427 w 483"/>
                <a:gd name="T117" fmla="*/ 184 h 260"/>
                <a:gd name="T118" fmla="*/ 435 w 483"/>
                <a:gd name="T119" fmla="*/ 161 h 260"/>
                <a:gd name="T120" fmla="*/ 457 w 483"/>
                <a:gd name="T121" fmla="*/ 156 h 260"/>
                <a:gd name="T122" fmla="*/ 479 w 483"/>
                <a:gd name="T123" fmla="*/ 140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3"/>
                <a:gd name="T187" fmla="*/ 0 h 260"/>
                <a:gd name="T188" fmla="*/ 483 w 483"/>
                <a:gd name="T189" fmla="*/ 260 h 2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sp>
        <p:nvSpPr>
          <p:cNvPr id="211" name="TextBox 210">
            <a:extLst>
              <a:ext uri="{FF2B5EF4-FFF2-40B4-BE49-F238E27FC236}">
                <a16:creationId xmlns:a16="http://schemas.microsoft.com/office/drawing/2014/main" id="{C26CD91F-9C1D-50AF-956A-88AFE5F28E27}"/>
              </a:ext>
            </a:extLst>
          </p:cNvPr>
          <p:cNvSpPr txBox="1"/>
          <p:nvPr/>
        </p:nvSpPr>
        <p:spPr>
          <a:xfrm>
            <a:off x="11300059" y="3436219"/>
            <a:ext cx="49694" cy="215444"/>
          </a:xfrm>
          <a:prstGeom prst="rect">
            <a:avLst/>
          </a:prstGeom>
          <a:noFill/>
        </p:spPr>
        <p:txBody>
          <a:bodyPr wrap="none" lIns="0" tIns="0" rIns="0" bIns="0" rtlCol="0">
            <a:spAutoFit/>
          </a:bodyPr>
          <a:lstStyle/>
          <a:p>
            <a:pPr algn="l">
              <a:spcBef>
                <a:spcPts val="600"/>
              </a:spcBef>
            </a:pPr>
            <a:r>
              <a:rPr lang="en-GB" sz="1400">
                <a:solidFill>
                  <a:schemeClr val="bg1"/>
                </a:solidFill>
                <a:latin typeface="Univers LT Pro 55" panose="020B0603020202020204" pitchFamily="34" charset="77"/>
              </a:rPr>
              <a:t> </a:t>
            </a:r>
          </a:p>
        </p:txBody>
      </p:sp>
      <p:sp>
        <p:nvSpPr>
          <p:cNvPr id="215" name="TextBox 214">
            <a:extLst>
              <a:ext uri="{FF2B5EF4-FFF2-40B4-BE49-F238E27FC236}">
                <a16:creationId xmlns:a16="http://schemas.microsoft.com/office/drawing/2014/main" id="{113A32F8-C91C-04AA-3FE9-306E30440ED4}"/>
              </a:ext>
            </a:extLst>
          </p:cNvPr>
          <p:cNvSpPr txBox="1"/>
          <p:nvPr/>
        </p:nvSpPr>
        <p:spPr>
          <a:xfrm>
            <a:off x="4286490" y="4175950"/>
            <a:ext cx="1744169" cy="615308"/>
          </a:xfrm>
          <a:prstGeom prst="roundRect">
            <a:avLst>
              <a:gd name="adj" fmla="val 11877"/>
            </a:avLst>
          </a:prstGeom>
          <a:solidFill>
            <a:schemeClr val="bg1"/>
          </a:solidFill>
          <a:ln w="25400">
            <a:solidFill>
              <a:schemeClr val="tx1"/>
            </a:solidFill>
          </a:ln>
        </p:spPr>
        <p:txBody>
          <a:bodyPr wrap="none" lIns="144000" tIns="72000" rIns="144000" bIns="72000" rtlCol="0" anchor="ctr">
            <a:spAutoFit/>
          </a:bodyPr>
          <a:lstStyle/>
          <a:p>
            <a:pPr>
              <a:spcBef>
                <a:spcPts val="600"/>
              </a:spcBef>
            </a:pPr>
            <a:r>
              <a:rPr lang="en-GB" sz="2800" b="1"/>
              <a:t>Jamaica</a:t>
            </a:r>
            <a:endParaRPr lang="en-US"/>
          </a:p>
        </p:txBody>
      </p:sp>
      <p:sp>
        <p:nvSpPr>
          <p:cNvPr id="217" name="Slide Number Placeholder 216">
            <a:extLst>
              <a:ext uri="{FF2B5EF4-FFF2-40B4-BE49-F238E27FC236}">
                <a16:creationId xmlns:a16="http://schemas.microsoft.com/office/drawing/2014/main" id="{9D85C851-965D-39D3-7BA4-802C97718249}"/>
              </a:ext>
            </a:extLst>
          </p:cNvPr>
          <p:cNvSpPr>
            <a:spLocks noGrp="1"/>
          </p:cNvSpPr>
          <p:nvPr>
            <p:ph type="sldNum" sz="quarter" idx="12"/>
          </p:nvPr>
        </p:nvSpPr>
        <p:spPr/>
        <p:txBody>
          <a:bodyPr/>
          <a:lstStyle/>
          <a:p>
            <a:fld id="{B700715A-75CD-0942-A2C0-E097070BAE3D}" type="slidenum">
              <a:rPr lang="en-US" smtClean="0"/>
              <a:pPr/>
              <a:t>4</a:t>
            </a:fld>
            <a:endParaRPr lang="en-US"/>
          </a:p>
        </p:txBody>
      </p:sp>
      <p:sp>
        <p:nvSpPr>
          <p:cNvPr id="212" name="Freeform 211">
            <a:extLst>
              <a:ext uri="{FF2B5EF4-FFF2-40B4-BE49-F238E27FC236}">
                <a16:creationId xmlns:a16="http://schemas.microsoft.com/office/drawing/2014/main" id="{DA3DF300-3540-17E4-1ABD-FC671C71EFF6}"/>
              </a:ext>
            </a:extLst>
          </p:cNvPr>
          <p:cNvSpPr/>
          <p:nvPr/>
        </p:nvSpPr>
        <p:spPr>
          <a:xfrm>
            <a:off x="3900609" y="3826270"/>
            <a:ext cx="394027" cy="587932"/>
          </a:xfrm>
          <a:custGeom>
            <a:avLst/>
            <a:gdLst>
              <a:gd name="connsiteX0" fmla="*/ 197109 w 394027"/>
              <a:gd name="connsiteY0" fmla="*/ 0 h 587932"/>
              <a:gd name="connsiteX1" fmla="*/ 0 w 394027"/>
              <a:gd name="connsiteY1" fmla="*/ 195977 h 587932"/>
              <a:gd name="connsiteX2" fmla="*/ 127998 w 394027"/>
              <a:gd name="connsiteY2" fmla="*/ 378965 h 587932"/>
              <a:gd name="connsiteX3" fmla="*/ 147784 w 394027"/>
              <a:gd name="connsiteY3" fmla="*/ 438831 h 587932"/>
              <a:gd name="connsiteX4" fmla="*/ 197014 w 394027"/>
              <a:gd name="connsiteY4" fmla="*/ 587932 h 587932"/>
              <a:gd name="connsiteX5" fmla="*/ 246244 w 394027"/>
              <a:gd name="connsiteY5" fmla="*/ 438831 h 587932"/>
              <a:gd name="connsiteX6" fmla="*/ 266030 w 394027"/>
              <a:gd name="connsiteY6" fmla="*/ 378965 h 587932"/>
              <a:gd name="connsiteX7" fmla="*/ 394028 w 394027"/>
              <a:gd name="connsiteY7" fmla="*/ 195977 h 587932"/>
              <a:gd name="connsiteX8" fmla="*/ 196919 w 394027"/>
              <a:gd name="connsiteY8" fmla="*/ 0 h 587932"/>
              <a:gd name="connsiteX9" fmla="*/ 193890 w 394027"/>
              <a:gd name="connsiteY9" fmla="*/ 254808 h 587932"/>
              <a:gd name="connsiteX10" fmla="*/ 134719 w 394027"/>
              <a:gd name="connsiteY10" fmla="*/ 195977 h 587932"/>
              <a:gd name="connsiteX11" fmla="*/ 193890 w 394027"/>
              <a:gd name="connsiteY11" fmla="*/ 137147 h 587932"/>
              <a:gd name="connsiteX12" fmla="*/ 253060 w 394027"/>
              <a:gd name="connsiteY12" fmla="*/ 195977 h 587932"/>
              <a:gd name="connsiteX13" fmla="*/ 193890 w 394027"/>
              <a:gd name="connsiteY13" fmla="*/ 254808 h 58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027" h="587932">
                <a:moveTo>
                  <a:pt x="197109" y="0"/>
                </a:moveTo>
                <a:cubicBezTo>
                  <a:pt x="88235" y="0"/>
                  <a:pt x="0" y="87729"/>
                  <a:pt x="0" y="195977"/>
                </a:cubicBezTo>
                <a:cubicBezTo>
                  <a:pt x="0" y="279941"/>
                  <a:pt x="53395" y="351009"/>
                  <a:pt x="127998" y="378965"/>
                </a:cubicBezTo>
                <a:lnTo>
                  <a:pt x="147784" y="438831"/>
                </a:lnTo>
                <a:lnTo>
                  <a:pt x="197014" y="587932"/>
                </a:lnTo>
                <a:lnTo>
                  <a:pt x="246244" y="438831"/>
                </a:lnTo>
                <a:lnTo>
                  <a:pt x="266030" y="378965"/>
                </a:lnTo>
                <a:cubicBezTo>
                  <a:pt x="340632" y="351009"/>
                  <a:pt x="394028" y="280035"/>
                  <a:pt x="394028" y="195977"/>
                </a:cubicBezTo>
                <a:cubicBezTo>
                  <a:pt x="394028" y="87729"/>
                  <a:pt x="305698" y="0"/>
                  <a:pt x="196919" y="0"/>
                </a:cubicBezTo>
                <a:close/>
                <a:moveTo>
                  <a:pt x="193890" y="254808"/>
                </a:moveTo>
                <a:cubicBezTo>
                  <a:pt x="161228" y="254808"/>
                  <a:pt x="134719" y="228452"/>
                  <a:pt x="134719" y="195977"/>
                </a:cubicBezTo>
                <a:cubicBezTo>
                  <a:pt x="134719" y="163503"/>
                  <a:pt x="161228" y="137147"/>
                  <a:pt x="193890" y="137147"/>
                </a:cubicBezTo>
                <a:cubicBezTo>
                  <a:pt x="226552" y="137147"/>
                  <a:pt x="253060" y="163503"/>
                  <a:pt x="253060" y="195977"/>
                </a:cubicBezTo>
                <a:cubicBezTo>
                  <a:pt x="253060" y="228452"/>
                  <a:pt x="226552" y="254808"/>
                  <a:pt x="193890" y="254808"/>
                </a:cubicBezTo>
                <a:close/>
              </a:path>
            </a:pathLst>
          </a:custGeom>
          <a:solidFill>
            <a:srgbClr val="F26222"/>
          </a:solidFill>
          <a:ln w="7575" cap="flat">
            <a:solidFill>
              <a:srgbClr val="010101"/>
            </a:solidFill>
            <a:prstDash val="solid"/>
            <a:miter/>
          </a:ln>
        </p:spPr>
        <p:txBody>
          <a:bodyPr rtlCol="0" anchor="ctr"/>
          <a:lstStyle/>
          <a:p>
            <a:endParaRPr lang="en-GB"/>
          </a:p>
        </p:txBody>
      </p:sp>
    </p:spTree>
    <p:extLst>
      <p:ext uri="{BB962C8B-B14F-4D97-AF65-F5344CB8AC3E}">
        <p14:creationId xmlns:p14="http://schemas.microsoft.com/office/powerpoint/2010/main" val="1914695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3DE1019A-AC2C-AB92-A499-BE7456E678C8}"/>
              </a:ext>
            </a:extLst>
          </p:cNvPr>
          <p:cNvSpPr/>
          <p:nvPr/>
        </p:nvSpPr>
        <p:spPr>
          <a:xfrm>
            <a:off x="7117044" y="294637"/>
            <a:ext cx="3495808" cy="3495811"/>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GB" sz="1600" b="1">
                <a:latin typeface="+mj-lt"/>
              </a:rPr>
              <a:t>T</a:t>
            </a:r>
          </a:p>
        </p:txBody>
      </p:sp>
      <p:sp>
        <p:nvSpPr>
          <p:cNvPr id="3" name="TextBox 2">
            <a:extLst>
              <a:ext uri="{FF2B5EF4-FFF2-40B4-BE49-F238E27FC236}">
                <a16:creationId xmlns:a16="http://schemas.microsoft.com/office/drawing/2014/main" id="{C6CF4A5A-019C-7BA4-F1A4-DFAC549D3695}"/>
              </a:ext>
            </a:extLst>
          </p:cNvPr>
          <p:cNvSpPr txBox="1"/>
          <p:nvPr/>
        </p:nvSpPr>
        <p:spPr>
          <a:xfrm>
            <a:off x="6880855" y="536954"/>
            <a:ext cx="1335913" cy="483863"/>
          </a:xfrm>
          <a:prstGeom prst="roundRect">
            <a:avLst>
              <a:gd name="adj" fmla="val 11877"/>
            </a:avLst>
          </a:prstGeom>
          <a:solidFill>
            <a:schemeClr val="bg1"/>
          </a:solidFill>
          <a:ln w="25400">
            <a:solidFill>
              <a:schemeClr val="tx1"/>
            </a:solidFill>
          </a:ln>
        </p:spPr>
        <p:txBody>
          <a:bodyPr wrap="square" lIns="144000" tIns="72000" rIns="144000" bIns="72000" rtlCol="0" anchor="ctr">
            <a:spAutoFit/>
          </a:bodyPr>
          <a:lstStyle/>
          <a:p>
            <a:pPr algn="l">
              <a:spcBef>
                <a:spcPts val="600"/>
              </a:spcBef>
            </a:pPr>
            <a:r>
              <a:rPr lang="en-GB" sz="2000" b="1"/>
              <a:t>Jamaica</a:t>
            </a:r>
            <a:endParaRPr lang="en-US"/>
          </a:p>
        </p:txBody>
      </p:sp>
      <p:sp>
        <p:nvSpPr>
          <p:cNvPr id="2" name="Slide Number Placeholder 1">
            <a:extLst>
              <a:ext uri="{FF2B5EF4-FFF2-40B4-BE49-F238E27FC236}">
                <a16:creationId xmlns:a16="http://schemas.microsoft.com/office/drawing/2014/main" id="{3E027849-1D9A-0082-E85F-E38C998E94AB}"/>
              </a:ext>
            </a:extLst>
          </p:cNvPr>
          <p:cNvSpPr>
            <a:spLocks noGrp="1"/>
          </p:cNvSpPr>
          <p:nvPr>
            <p:ph type="sldNum" sz="quarter" idx="12"/>
          </p:nvPr>
        </p:nvSpPr>
        <p:spPr/>
        <p:txBody>
          <a:bodyPr/>
          <a:lstStyle/>
          <a:p>
            <a:fld id="{B700715A-75CD-0942-A2C0-E097070BAE3D}" type="slidenum">
              <a:rPr lang="en-US" smtClean="0"/>
              <a:pPr/>
              <a:t>5</a:t>
            </a:fld>
            <a:endParaRPr lang="en-US"/>
          </a:p>
        </p:txBody>
      </p:sp>
      <p:sp>
        <p:nvSpPr>
          <p:cNvPr id="4" name="Title 3">
            <a:extLst>
              <a:ext uri="{FF2B5EF4-FFF2-40B4-BE49-F238E27FC236}">
                <a16:creationId xmlns:a16="http://schemas.microsoft.com/office/drawing/2014/main" id="{4E9F1818-9C91-B717-E6C5-5A8DEE016F59}"/>
              </a:ext>
            </a:extLst>
          </p:cNvPr>
          <p:cNvSpPr>
            <a:spLocks noGrp="1"/>
          </p:cNvSpPr>
          <p:nvPr>
            <p:ph type="title"/>
          </p:nvPr>
        </p:nvSpPr>
        <p:spPr>
          <a:xfrm>
            <a:off x="479426" y="488466"/>
            <a:ext cx="3495808" cy="651222"/>
          </a:xfrm>
        </p:spPr>
        <p:txBody>
          <a:bodyPr/>
          <a:lstStyle/>
          <a:p>
            <a:r>
              <a:rPr lang="en-GB"/>
              <a:t>Traveller's guide</a:t>
            </a:r>
          </a:p>
        </p:txBody>
      </p:sp>
      <p:sp>
        <p:nvSpPr>
          <p:cNvPr id="44" name="Rounded Rectangle 43">
            <a:extLst>
              <a:ext uri="{FF2B5EF4-FFF2-40B4-BE49-F238E27FC236}">
                <a16:creationId xmlns:a16="http://schemas.microsoft.com/office/drawing/2014/main" id="{0A0319A3-EB12-0A92-F23E-C1DBAFBC180E}"/>
              </a:ext>
            </a:extLst>
          </p:cNvPr>
          <p:cNvSpPr/>
          <p:nvPr/>
        </p:nvSpPr>
        <p:spPr>
          <a:xfrm>
            <a:off x="479424" y="1550297"/>
            <a:ext cx="3319947" cy="1687153"/>
          </a:xfrm>
          <a:prstGeom prst="roundRect">
            <a:avLst>
              <a:gd name="adj" fmla="val 10658"/>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a:solidFill>
                  <a:srgbClr val="000000"/>
                </a:solidFill>
                <a:latin typeface="Arial"/>
                <a:cs typeface="Arial"/>
              </a:rPr>
              <a:t>Jamaica is the third biggest island </a:t>
            </a:r>
            <a:r>
              <a:rPr lang="en-GB" sz="2000" b="0" i="0" u="none" strike="noStrike">
                <a:solidFill>
                  <a:srgbClr val="000000"/>
                </a:solidFill>
                <a:effectLst/>
                <a:latin typeface="Arial"/>
                <a:cs typeface="Arial"/>
              </a:rPr>
              <a:t>in the </a:t>
            </a:r>
            <a:r>
              <a:rPr lang="en-GB" sz="2000">
                <a:solidFill>
                  <a:srgbClr val="000000"/>
                </a:solidFill>
                <a:latin typeface="Arial"/>
                <a:cs typeface="Arial"/>
              </a:rPr>
              <a:t>Caribbean</a:t>
            </a:r>
            <a:r>
              <a:rPr lang="en-GB" sz="2000" b="0" i="0" u="none" strike="noStrike">
                <a:solidFill>
                  <a:srgbClr val="000000"/>
                </a:solidFill>
                <a:effectLst/>
                <a:latin typeface="Arial"/>
                <a:cs typeface="Arial"/>
              </a:rPr>
              <a:t>. It would fit into the UK 22 times.</a:t>
            </a:r>
            <a:endParaRPr lang="en-GB" sz="2000">
              <a:latin typeface="Arial"/>
              <a:cs typeface="Arial"/>
            </a:endParaRPr>
          </a:p>
        </p:txBody>
      </p:sp>
      <p:sp>
        <p:nvSpPr>
          <p:cNvPr id="45" name="Rounded Rectangle 44">
            <a:extLst>
              <a:ext uri="{FF2B5EF4-FFF2-40B4-BE49-F238E27FC236}">
                <a16:creationId xmlns:a16="http://schemas.microsoft.com/office/drawing/2014/main" id="{713F4C23-8DFA-DB70-13B7-38DBD8FE4193}"/>
              </a:ext>
            </a:extLst>
          </p:cNvPr>
          <p:cNvSpPr/>
          <p:nvPr/>
        </p:nvSpPr>
        <p:spPr>
          <a:xfrm>
            <a:off x="7995714" y="5208057"/>
            <a:ext cx="3626922" cy="1361517"/>
          </a:xfrm>
          <a:prstGeom prst="roundRect">
            <a:avLst>
              <a:gd name="adj" fmla="val 990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US" sz="2000">
                <a:solidFill>
                  <a:schemeClr val="tx1"/>
                </a:solidFill>
              </a:rPr>
              <a:t>Jamaica gained independence from 300 years of British rule in 1962.</a:t>
            </a:r>
          </a:p>
        </p:txBody>
      </p:sp>
      <p:sp>
        <p:nvSpPr>
          <p:cNvPr id="46" name="Rounded Rectangle 45">
            <a:extLst>
              <a:ext uri="{FF2B5EF4-FFF2-40B4-BE49-F238E27FC236}">
                <a16:creationId xmlns:a16="http://schemas.microsoft.com/office/drawing/2014/main" id="{6FB8FFEE-29F3-94CC-6BD8-D5BB829C1BB1}"/>
              </a:ext>
            </a:extLst>
          </p:cNvPr>
          <p:cNvSpPr/>
          <p:nvPr/>
        </p:nvSpPr>
        <p:spPr>
          <a:xfrm>
            <a:off x="3640928" y="5206467"/>
            <a:ext cx="4177069" cy="1361517"/>
          </a:xfrm>
          <a:prstGeom prst="roundRect">
            <a:avLst>
              <a:gd name="adj" fmla="val 990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a:solidFill>
                  <a:srgbClr val="000000"/>
                </a:solidFill>
                <a:latin typeface="Arial"/>
                <a:cs typeface="Arial"/>
              </a:rPr>
              <a:t>The Jamaican flag </a:t>
            </a:r>
            <a:r>
              <a:rPr lang="en-GB" sz="2000" b="0" i="0" u="none" strike="noStrike">
                <a:solidFill>
                  <a:srgbClr val="000000"/>
                </a:solidFill>
                <a:effectLst/>
                <a:latin typeface="Arial"/>
                <a:cs typeface="Arial"/>
              </a:rPr>
              <a:t>is </a:t>
            </a:r>
            <a:r>
              <a:rPr lang="en-GB" sz="2000">
                <a:solidFill>
                  <a:srgbClr val="000000"/>
                </a:solidFill>
                <a:latin typeface="Arial"/>
                <a:cs typeface="Arial"/>
              </a:rPr>
              <a:t>one of only a few in the world that doesn’t feature red, white or blue</a:t>
            </a:r>
            <a:r>
              <a:rPr lang="en-GB" sz="2000" b="0" i="0" u="none" strike="noStrike">
                <a:solidFill>
                  <a:srgbClr val="000000"/>
                </a:solidFill>
                <a:effectLst/>
                <a:latin typeface="Arial"/>
                <a:cs typeface="Arial"/>
              </a:rPr>
              <a:t>.</a:t>
            </a:r>
            <a:endParaRPr lang="en-US"/>
          </a:p>
        </p:txBody>
      </p:sp>
      <p:sp>
        <p:nvSpPr>
          <p:cNvPr id="47" name="Rounded Rectangle 46">
            <a:extLst>
              <a:ext uri="{FF2B5EF4-FFF2-40B4-BE49-F238E27FC236}">
                <a16:creationId xmlns:a16="http://schemas.microsoft.com/office/drawing/2014/main" id="{7E85EC35-EBF0-CF79-A0E0-DF91D1A22657}"/>
              </a:ext>
            </a:extLst>
          </p:cNvPr>
          <p:cNvSpPr/>
          <p:nvPr/>
        </p:nvSpPr>
        <p:spPr>
          <a:xfrm>
            <a:off x="7141283" y="3939558"/>
            <a:ext cx="4474528" cy="1026413"/>
          </a:xfrm>
          <a:prstGeom prst="roundRect">
            <a:avLst>
              <a:gd name="adj" fmla="val 915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a:solidFill>
                  <a:srgbClr val="000000"/>
                </a:solidFill>
                <a:latin typeface="Arial"/>
                <a:cs typeface="Arial"/>
              </a:rPr>
              <a:t>Kingston is the capital of Jamaica. It is </a:t>
            </a:r>
            <a:r>
              <a:rPr lang="en-GB" sz="2000" b="0" i="0" u="none" strike="noStrike">
                <a:solidFill>
                  <a:srgbClr val="000000"/>
                </a:solidFill>
                <a:effectLst/>
                <a:latin typeface="Arial"/>
                <a:cs typeface="Arial"/>
              </a:rPr>
              <a:t>a </a:t>
            </a:r>
            <a:r>
              <a:rPr lang="en-GB" sz="2000">
                <a:solidFill>
                  <a:srgbClr val="000000"/>
                </a:solidFill>
                <a:latin typeface="Arial"/>
                <a:cs typeface="Arial"/>
              </a:rPr>
              <a:t>UNESCO City of Music</a:t>
            </a:r>
            <a:r>
              <a:rPr lang="en-GB" sz="2000" b="0" i="0" u="none" strike="noStrike">
                <a:solidFill>
                  <a:srgbClr val="000000"/>
                </a:solidFill>
                <a:effectLst/>
                <a:latin typeface="Arial"/>
                <a:cs typeface="Arial"/>
              </a:rPr>
              <a:t>.</a:t>
            </a:r>
            <a:endParaRPr lang="en-US">
              <a:latin typeface="Arial"/>
              <a:cs typeface="Arial"/>
            </a:endParaRPr>
          </a:p>
        </p:txBody>
      </p:sp>
      <p:sp>
        <p:nvSpPr>
          <p:cNvPr id="48" name="Rounded Rectangle 47">
            <a:extLst>
              <a:ext uri="{FF2B5EF4-FFF2-40B4-BE49-F238E27FC236}">
                <a16:creationId xmlns:a16="http://schemas.microsoft.com/office/drawing/2014/main" id="{001ACD8B-F421-189D-9A62-1746C9EC3571}"/>
              </a:ext>
            </a:extLst>
          </p:cNvPr>
          <p:cNvSpPr/>
          <p:nvPr/>
        </p:nvSpPr>
        <p:spPr>
          <a:xfrm>
            <a:off x="479425" y="3616485"/>
            <a:ext cx="5898975" cy="1349072"/>
          </a:xfrm>
          <a:prstGeom prst="roundRect">
            <a:avLst>
              <a:gd name="adj" fmla="val 840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a:solidFill>
                  <a:srgbClr val="000000"/>
                </a:solidFill>
                <a:latin typeface="Arial"/>
                <a:cs typeface="Arial"/>
              </a:rPr>
              <a:t>The official language </a:t>
            </a:r>
            <a:r>
              <a:rPr lang="en-GB" sz="2000" b="0" i="0" u="none" strike="noStrike">
                <a:solidFill>
                  <a:srgbClr val="000000"/>
                </a:solidFill>
                <a:effectLst/>
                <a:latin typeface="Arial"/>
                <a:cs typeface="Arial"/>
              </a:rPr>
              <a:t>is </a:t>
            </a:r>
            <a:r>
              <a:rPr lang="en-GB" sz="2000">
                <a:solidFill>
                  <a:srgbClr val="000000"/>
                </a:solidFill>
                <a:latin typeface="Arial"/>
                <a:cs typeface="Arial"/>
              </a:rPr>
              <a:t>English but Patois </a:t>
            </a:r>
            <a:r>
              <a:rPr lang="en-GB" sz="2000" b="0" i="0" u="none" strike="noStrike">
                <a:solidFill>
                  <a:srgbClr val="000000"/>
                </a:solidFill>
                <a:effectLst/>
                <a:latin typeface="Arial"/>
                <a:cs typeface="Arial"/>
              </a:rPr>
              <a:t>is </a:t>
            </a:r>
            <a:r>
              <a:rPr lang="en-GB" sz="2000">
                <a:solidFill>
                  <a:srgbClr val="000000"/>
                </a:solidFill>
                <a:latin typeface="Arial"/>
                <a:cs typeface="Arial"/>
              </a:rPr>
              <a:t>also spoken</a:t>
            </a:r>
            <a:r>
              <a:rPr lang="en-GB" sz="2000" b="0" i="0" u="none" strike="noStrike">
                <a:solidFill>
                  <a:srgbClr val="000000"/>
                </a:solidFill>
                <a:effectLst/>
                <a:latin typeface="Arial"/>
                <a:cs typeface="Arial"/>
              </a:rPr>
              <a:t>. </a:t>
            </a:r>
            <a:r>
              <a:rPr lang="en-GB" sz="2000">
                <a:solidFill>
                  <a:srgbClr val="000000"/>
                </a:solidFill>
                <a:latin typeface="Arial"/>
                <a:cs typeface="Arial"/>
              </a:rPr>
              <a:t>Patois </a:t>
            </a:r>
            <a:r>
              <a:rPr lang="en-GB" sz="2000" b="0" i="0" u="none" strike="noStrike">
                <a:solidFill>
                  <a:srgbClr val="000000"/>
                </a:solidFill>
                <a:effectLst/>
                <a:latin typeface="Arial"/>
                <a:cs typeface="Arial"/>
              </a:rPr>
              <a:t>is a </a:t>
            </a:r>
            <a:r>
              <a:rPr lang="en-GB" sz="2000">
                <a:solidFill>
                  <a:srgbClr val="000000"/>
                </a:solidFill>
                <a:latin typeface="Arial"/>
                <a:cs typeface="Arial"/>
              </a:rPr>
              <a:t>Creole dialect which has aspects </a:t>
            </a:r>
            <a:r>
              <a:rPr lang="en-GB" sz="2000" b="0" i="0" u="none" strike="noStrike">
                <a:solidFill>
                  <a:srgbClr val="000000"/>
                </a:solidFill>
                <a:effectLst/>
                <a:latin typeface="Arial"/>
                <a:cs typeface="Arial"/>
              </a:rPr>
              <a:t>of </a:t>
            </a:r>
            <a:r>
              <a:rPr lang="en-GB" sz="2000">
                <a:solidFill>
                  <a:srgbClr val="000000"/>
                </a:solidFill>
                <a:latin typeface="Arial"/>
                <a:cs typeface="Arial"/>
              </a:rPr>
              <a:t>many other languages</a:t>
            </a:r>
            <a:r>
              <a:rPr lang="en-GB" sz="2000" b="0" i="0" u="none" strike="noStrike">
                <a:solidFill>
                  <a:srgbClr val="000000"/>
                </a:solidFill>
                <a:effectLst/>
                <a:latin typeface="Arial"/>
                <a:cs typeface="Arial"/>
              </a:rPr>
              <a:t>.</a:t>
            </a:r>
            <a:endParaRPr lang="en-US">
              <a:latin typeface="Arial"/>
              <a:cs typeface="Arial"/>
            </a:endParaRPr>
          </a:p>
        </p:txBody>
      </p:sp>
      <p:sp>
        <p:nvSpPr>
          <p:cNvPr id="6" name="Rounded Rectangle 44">
            <a:extLst>
              <a:ext uri="{FF2B5EF4-FFF2-40B4-BE49-F238E27FC236}">
                <a16:creationId xmlns:a16="http://schemas.microsoft.com/office/drawing/2014/main" id="{9E43AF93-7EC3-D243-0E86-746A66E3A662}"/>
              </a:ext>
            </a:extLst>
          </p:cNvPr>
          <p:cNvSpPr/>
          <p:nvPr/>
        </p:nvSpPr>
        <p:spPr>
          <a:xfrm>
            <a:off x="4250951" y="1713114"/>
            <a:ext cx="2417734" cy="1361517"/>
          </a:xfrm>
          <a:prstGeom prst="roundRect">
            <a:avLst>
              <a:gd name="adj" fmla="val 990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a:solidFill>
                  <a:srgbClr val="000000"/>
                </a:solidFill>
                <a:ea typeface="+mn-lt"/>
                <a:cs typeface="+mn-lt"/>
              </a:rPr>
              <a:t>Jamaica has a population of 2.8 million</a:t>
            </a:r>
            <a:r>
              <a:rPr lang="en-GB" sz="2000" b="0" i="0" u="none" strike="noStrike">
                <a:solidFill>
                  <a:srgbClr val="000000"/>
                </a:solidFill>
                <a:effectLst/>
                <a:ea typeface="+mn-lt"/>
                <a:cs typeface="+mn-lt"/>
              </a:rPr>
              <a:t>.</a:t>
            </a:r>
            <a:endParaRPr lang="en-US"/>
          </a:p>
        </p:txBody>
      </p:sp>
      <p:sp>
        <p:nvSpPr>
          <p:cNvPr id="7" name="Rounded Rectangle 44">
            <a:extLst>
              <a:ext uri="{FF2B5EF4-FFF2-40B4-BE49-F238E27FC236}">
                <a16:creationId xmlns:a16="http://schemas.microsoft.com/office/drawing/2014/main" id="{168169EF-D688-7509-37E0-2438F31B6BA5}"/>
              </a:ext>
            </a:extLst>
          </p:cNvPr>
          <p:cNvSpPr/>
          <p:nvPr/>
        </p:nvSpPr>
        <p:spPr>
          <a:xfrm>
            <a:off x="479425" y="5189918"/>
            <a:ext cx="2959598" cy="1361517"/>
          </a:xfrm>
          <a:prstGeom prst="roundRect">
            <a:avLst>
              <a:gd name="adj" fmla="val 990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a:solidFill>
                  <a:srgbClr val="000000"/>
                </a:solidFill>
                <a:ea typeface="+mn-lt"/>
                <a:cs typeface="+mn-lt"/>
              </a:rPr>
              <a:t>Jamaica sits on top of a vast underwater mountain.</a:t>
            </a:r>
            <a:endParaRPr lang="en-US"/>
          </a:p>
        </p:txBody>
      </p:sp>
      <p:pic>
        <p:nvPicPr>
          <p:cNvPr id="1026" name="Picture 2" descr="JAMAICA Flag Waving Jamaican Vector ...">
            <a:extLst>
              <a:ext uri="{FF2B5EF4-FFF2-40B4-BE49-F238E27FC236}">
                <a16:creationId xmlns:a16="http://schemas.microsoft.com/office/drawing/2014/main" id="{EA564F4D-7C4F-1143-3EE6-B60C32743D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2" t="20815" r="6186" b="20281"/>
          <a:stretch>
            <a:fillRect/>
          </a:stretch>
        </p:blipFill>
        <p:spPr bwMode="auto">
          <a:xfrm>
            <a:off x="6839869" y="6101779"/>
            <a:ext cx="706377" cy="450949"/>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a:extLst>
              <a:ext uri="{FF2B5EF4-FFF2-40B4-BE49-F238E27FC236}">
                <a16:creationId xmlns:a16="http://schemas.microsoft.com/office/drawing/2014/main" id="{CAD4C13C-9624-1E88-FF35-93B01BC523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65987" y="1251022"/>
            <a:ext cx="4679467" cy="1838896"/>
          </a:xfrm>
          <a:prstGeom prst="rect">
            <a:avLst/>
          </a:prstGeom>
        </p:spPr>
      </p:pic>
      <p:sp>
        <p:nvSpPr>
          <p:cNvPr id="10" name="Freeform 9">
            <a:extLst>
              <a:ext uri="{FF2B5EF4-FFF2-40B4-BE49-F238E27FC236}">
                <a16:creationId xmlns:a16="http://schemas.microsoft.com/office/drawing/2014/main" id="{617A36F1-776C-7FAC-91B6-5726AD7273F0}"/>
              </a:ext>
            </a:extLst>
          </p:cNvPr>
          <p:cNvSpPr/>
          <p:nvPr/>
        </p:nvSpPr>
        <p:spPr>
          <a:xfrm>
            <a:off x="9986358" y="1875932"/>
            <a:ext cx="394027" cy="587932"/>
          </a:xfrm>
          <a:custGeom>
            <a:avLst/>
            <a:gdLst>
              <a:gd name="connsiteX0" fmla="*/ 197109 w 394027"/>
              <a:gd name="connsiteY0" fmla="*/ 0 h 587932"/>
              <a:gd name="connsiteX1" fmla="*/ 0 w 394027"/>
              <a:gd name="connsiteY1" fmla="*/ 195977 h 587932"/>
              <a:gd name="connsiteX2" fmla="*/ 127998 w 394027"/>
              <a:gd name="connsiteY2" fmla="*/ 378965 h 587932"/>
              <a:gd name="connsiteX3" fmla="*/ 147784 w 394027"/>
              <a:gd name="connsiteY3" fmla="*/ 438831 h 587932"/>
              <a:gd name="connsiteX4" fmla="*/ 197014 w 394027"/>
              <a:gd name="connsiteY4" fmla="*/ 587932 h 587932"/>
              <a:gd name="connsiteX5" fmla="*/ 246244 w 394027"/>
              <a:gd name="connsiteY5" fmla="*/ 438831 h 587932"/>
              <a:gd name="connsiteX6" fmla="*/ 266030 w 394027"/>
              <a:gd name="connsiteY6" fmla="*/ 378965 h 587932"/>
              <a:gd name="connsiteX7" fmla="*/ 394028 w 394027"/>
              <a:gd name="connsiteY7" fmla="*/ 195977 h 587932"/>
              <a:gd name="connsiteX8" fmla="*/ 196919 w 394027"/>
              <a:gd name="connsiteY8" fmla="*/ 0 h 587932"/>
              <a:gd name="connsiteX9" fmla="*/ 193890 w 394027"/>
              <a:gd name="connsiteY9" fmla="*/ 254808 h 587932"/>
              <a:gd name="connsiteX10" fmla="*/ 134719 w 394027"/>
              <a:gd name="connsiteY10" fmla="*/ 195977 h 587932"/>
              <a:gd name="connsiteX11" fmla="*/ 193890 w 394027"/>
              <a:gd name="connsiteY11" fmla="*/ 137147 h 587932"/>
              <a:gd name="connsiteX12" fmla="*/ 253060 w 394027"/>
              <a:gd name="connsiteY12" fmla="*/ 195977 h 587932"/>
              <a:gd name="connsiteX13" fmla="*/ 193890 w 394027"/>
              <a:gd name="connsiteY13" fmla="*/ 254808 h 58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027" h="587932">
                <a:moveTo>
                  <a:pt x="197109" y="0"/>
                </a:moveTo>
                <a:cubicBezTo>
                  <a:pt x="88235" y="0"/>
                  <a:pt x="0" y="87729"/>
                  <a:pt x="0" y="195977"/>
                </a:cubicBezTo>
                <a:cubicBezTo>
                  <a:pt x="0" y="279941"/>
                  <a:pt x="53395" y="351009"/>
                  <a:pt x="127998" y="378965"/>
                </a:cubicBezTo>
                <a:lnTo>
                  <a:pt x="147784" y="438831"/>
                </a:lnTo>
                <a:lnTo>
                  <a:pt x="197014" y="587932"/>
                </a:lnTo>
                <a:lnTo>
                  <a:pt x="246244" y="438831"/>
                </a:lnTo>
                <a:lnTo>
                  <a:pt x="266030" y="378965"/>
                </a:lnTo>
                <a:cubicBezTo>
                  <a:pt x="340632" y="351009"/>
                  <a:pt x="394028" y="280035"/>
                  <a:pt x="394028" y="195977"/>
                </a:cubicBezTo>
                <a:cubicBezTo>
                  <a:pt x="394028" y="87729"/>
                  <a:pt x="305698" y="0"/>
                  <a:pt x="196919" y="0"/>
                </a:cubicBezTo>
                <a:close/>
                <a:moveTo>
                  <a:pt x="193890" y="254808"/>
                </a:moveTo>
                <a:cubicBezTo>
                  <a:pt x="161228" y="254808"/>
                  <a:pt x="134719" y="228452"/>
                  <a:pt x="134719" y="195977"/>
                </a:cubicBezTo>
                <a:cubicBezTo>
                  <a:pt x="134719" y="163503"/>
                  <a:pt x="161228" y="137147"/>
                  <a:pt x="193890" y="137147"/>
                </a:cubicBezTo>
                <a:cubicBezTo>
                  <a:pt x="226552" y="137147"/>
                  <a:pt x="253060" y="163503"/>
                  <a:pt x="253060" y="195977"/>
                </a:cubicBezTo>
                <a:cubicBezTo>
                  <a:pt x="253060" y="228452"/>
                  <a:pt x="226552" y="254808"/>
                  <a:pt x="193890" y="254808"/>
                </a:cubicBezTo>
                <a:close/>
              </a:path>
            </a:pathLst>
          </a:custGeom>
          <a:solidFill>
            <a:srgbClr val="F26222"/>
          </a:solidFill>
          <a:ln w="7575" cap="flat">
            <a:solidFill>
              <a:srgbClr val="010101"/>
            </a:solidFill>
            <a:prstDash val="solid"/>
            <a:miter/>
          </a:ln>
        </p:spPr>
        <p:txBody>
          <a:bodyPr rtlCol="0" anchor="ctr"/>
          <a:lstStyle/>
          <a:p>
            <a:endParaRPr lang="en-GB"/>
          </a:p>
        </p:txBody>
      </p:sp>
      <p:sp>
        <p:nvSpPr>
          <p:cNvPr id="11" name="TextBox 10">
            <a:extLst>
              <a:ext uri="{FF2B5EF4-FFF2-40B4-BE49-F238E27FC236}">
                <a16:creationId xmlns:a16="http://schemas.microsoft.com/office/drawing/2014/main" id="{3C9EC550-3608-EE18-A42C-7B13641AB0B0}"/>
              </a:ext>
            </a:extLst>
          </p:cNvPr>
          <p:cNvSpPr txBox="1"/>
          <p:nvPr/>
        </p:nvSpPr>
        <p:spPr>
          <a:xfrm>
            <a:off x="10272574" y="2339532"/>
            <a:ext cx="1440000" cy="483863"/>
          </a:xfrm>
          <a:prstGeom prst="roundRect">
            <a:avLst>
              <a:gd name="adj" fmla="val 11877"/>
            </a:avLst>
          </a:prstGeom>
          <a:solidFill>
            <a:schemeClr val="bg1"/>
          </a:solidFill>
          <a:ln w="25400">
            <a:solidFill>
              <a:schemeClr val="tx1"/>
            </a:solidFill>
          </a:ln>
        </p:spPr>
        <p:txBody>
          <a:bodyPr wrap="square" lIns="144000" tIns="72000" rIns="144000" bIns="72000" rtlCol="0" anchor="ctr">
            <a:spAutoFit/>
          </a:bodyPr>
          <a:lstStyle/>
          <a:p>
            <a:pPr algn="l">
              <a:spcBef>
                <a:spcPts val="600"/>
              </a:spcBef>
            </a:pPr>
            <a:r>
              <a:rPr lang="en-GB" sz="2000" b="1"/>
              <a:t>Kingston</a:t>
            </a:r>
            <a:endParaRPr lang="en-US"/>
          </a:p>
        </p:txBody>
      </p:sp>
    </p:spTree>
    <p:extLst>
      <p:ext uri="{BB962C8B-B14F-4D97-AF65-F5344CB8AC3E}">
        <p14:creationId xmlns:p14="http://schemas.microsoft.com/office/powerpoint/2010/main" val="484858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749A7B-EAD1-386B-3CF3-25017269F487}"/>
              </a:ext>
            </a:extLst>
          </p:cNvPr>
          <p:cNvSpPr>
            <a:spLocks noGrp="1"/>
          </p:cNvSpPr>
          <p:nvPr>
            <p:ph type="sldNum" sz="quarter" idx="12"/>
          </p:nvPr>
        </p:nvSpPr>
        <p:spPr/>
        <p:txBody>
          <a:bodyPr/>
          <a:lstStyle/>
          <a:p>
            <a:fld id="{B700715A-75CD-0942-A2C0-E097070BAE3D}" type="slidenum">
              <a:rPr lang="en-US" smtClean="0"/>
              <a:pPr/>
              <a:t>6</a:t>
            </a:fld>
            <a:endParaRPr lang="en-US"/>
          </a:p>
        </p:txBody>
      </p:sp>
      <p:sp>
        <p:nvSpPr>
          <p:cNvPr id="3" name="Title 2">
            <a:extLst>
              <a:ext uri="{FF2B5EF4-FFF2-40B4-BE49-F238E27FC236}">
                <a16:creationId xmlns:a16="http://schemas.microsoft.com/office/drawing/2014/main" id="{643DE869-C63F-C4A9-CF58-C6A2E8BC0F61}"/>
              </a:ext>
            </a:extLst>
          </p:cNvPr>
          <p:cNvSpPr>
            <a:spLocks noGrp="1"/>
          </p:cNvSpPr>
          <p:nvPr>
            <p:ph type="title"/>
          </p:nvPr>
        </p:nvSpPr>
        <p:spPr>
          <a:xfrm>
            <a:off x="479426" y="488466"/>
            <a:ext cx="5508419" cy="651222"/>
          </a:xfrm>
        </p:spPr>
        <p:txBody>
          <a:bodyPr/>
          <a:lstStyle/>
          <a:p>
            <a:r>
              <a:rPr lang="en-GB"/>
              <a:t>Intro to UNICEF in Jamaica</a:t>
            </a:r>
          </a:p>
        </p:txBody>
      </p:sp>
      <p:sp>
        <p:nvSpPr>
          <p:cNvPr id="5" name="TextBox 4">
            <a:extLst>
              <a:ext uri="{FF2B5EF4-FFF2-40B4-BE49-F238E27FC236}">
                <a16:creationId xmlns:a16="http://schemas.microsoft.com/office/drawing/2014/main" id="{764F3DD6-A762-0C5A-2721-1F2A4764E71C}"/>
              </a:ext>
            </a:extLst>
          </p:cNvPr>
          <p:cNvSpPr txBox="1"/>
          <p:nvPr/>
        </p:nvSpPr>
        <p:spPr>
          <a:xfrm>
            <a:off x="516575" y="1676979"/>
            <a:ext cx="11196000" cy="4518000"/>
          </a:xfrm>
          <a:prstGeom prst="roundRect">
            <a:avLst>
              <a:gd name="adj" fmla="val 2011"/>
            </a:avLst>
          </a:prstGeom>
          <a:solidFill>
            <a:schemeClr val="bg1"/>
          </a:solidFill>
          <a:ln w="25400">
            <a:solidFill>
              <a:schemeClr val="tx1"/>
            </a:solidFill>
          </a:ln>
          <a:effectLst/>
        </p:spPr>
        <p:txBody>
          <a:bodyPr wrap="square" lIns="216000" tIns="108000" rIns="108000" bIns="108000" rtlCol="0" anchor="t">
            <a:noAutofit/>
          </a:bodyPr>
          <a:lstStyle/>
          <a:p>
            <a:pPr marL="0" indent="0" algn="l">
              <a:spcBef>
                <a:spcPts val="900"/>
              </a:spcBef>
              <a:spcAft>
                <a:spcPts val="1200"/>
              </a:spcAft>
              <a:buNone/>
            </a:pPr>
            <a:r>
              <a:rPr lang="en-GB" sz="2000">
                <a:latin typeface="+mn-lt"/>
                <a:cs typeface="Arial"/>
              </a:rPr>
              <a:t>UNICEF’s work in Jamaica is guided by the Convention on the Rights of the Child which Jamaica ratified in 1991, the same year that it was ratified by the UK. </a:t>
            </a:r>
            <a:endParaRPr lang="en-GB" sz="2000">
              <a:cs typeface="Arial"/>
            </a:endParaRPr>
          </a:p>
          <a:p>
            <a:pPr>
              <a:spcBef>
                <a:spcPts val="900"/>
              </a:spcBef>
            </a:pPr>
            <a:r>
              <a:rPr lang="en-GB" sz="2000">
                <a:latin typeface="+mn-lt"/>
                <a:cs typeface="Arial"/>
              </a:rPr>
              <a:t>There are 5 priority areas that </a:t>
            </a:r>
            <a:r>
              <a:rPr lang="en-GB" sz="2000">
                <a:cs typeface="Arial"/>
              </a:rPr>
              <a:t>UNICEF Jamaica </a:t>
            </a:r>
            <a:r>
              <a:rPr lang="en-GB" sz="2000">
                <a:latin typeface="+mn-lt"/>
                <a:cs typeface="Arial"/>
              </a:rPr>
              <a:t>work on: </a:t>
            </a:r>
            <a:endParaRPr lang="en-GB" sz="2000">
              <a:cs typeface="Arial"/>
            </a:endParaRPr>
          </a:p>
          <a:p>
            <a:pPr marL="342900" indent="-342900" algn="l">
              <a:spcBef>
                <a:spcPts val="900"/>
              </a:spcBef>
              <a:buAutoNum type="arabicPeriod"/>
            </a:pPr>
            <a:r>
              <a:rPr lang="en-GB" sz="2000">
                <a:cs typeface="Arial"/>
              </a:rPr>
              <a:t>Keeping children safe</a:t>
            </a:r>
          </a:p>
          <a:p>
            <a:pPr marL="342900" indent="-342900" algn="l">
              <a:spcBef>
                <a:spcPts val="900"/>
              </a:spcBef>
              <a:buAutoNum type="arabicPeriod"/>
            </a:pPr>
            <a:r>
              <a:rPr lang="en-GB" sz="2000">
                <a:cs typeface="Arial"/>
              </a:rPr>
              <a:t>Working with children to promote climate action and sustainable development</a:t>
            </a:r>
            <a:endParaRPr lang="en-GB" sz="2000">
              <a:latin typeface="+mn-lt"/>
              <a:cs typeface="Arial"/>
            </a:endParaRPr>
          </a:p>
          <a:p>
            <a:pPr marL="342900" indent="-342900" algn="l">
              <a:spcBef>
                <a:spcPts val="900"/>
              </a:spcBef>
              <a:buAutoNum type="arabicPeriod"/>
            </a:pPr>
            <a:r>
              <a:rPr lang="en-GB" sz="2000">
                <a:latin typeface="+mn-lt"/>
                <a:cs typeface="Arial"/>
              </a:rPr>
              <a:t>Developing policies and services that help children become free from poverty</a:t>
            </a:r>
          </a:p>
          <a:p>
            <a:pPr marL="342900" indent="-342900" algn="l">
              <a:spcBef>
                <a:spcPts val="900"/>
              </a:spcBef>
              <a:buAutoNum type="arabicPeriod"/>
            </a:pPr>
            <a:r>
              <a:rPr lang="en-GB" sz="2000">
                <a:cs typeface="Arial"/>
              </a:rPr>
              <a:t>Every Jamaican child to get the best possible start in life</a:t>
            </a:r>
          </a:p>
          <a:p>
            <a:pPr marL="342900" indent="-342900" algn="l">
              <a:spcBef>
                <a:spcPts val="900"/>
              </a:spcBef>
              <a:spcAft>
                <a:spcPts val="1200"/>
              </a:spcAft>
              <a:buAutoNum type="arabicPeriod"/>
            </a:pPr>
            <a:r>
              <a:rPr lang="en-GB" sz="2000">
                <a:latin typeface="+mn-lt"/>
                <a:cs typeface="Arial"/>
              </a:rPr>
              <a:t>Education: ensuring every chil</a:t>
            </a:r>
            <a:r>
              <a:rPr lang="en-GB" sz="2000">
                <a:cs typeface="Arial"/>
              </a:rPr>
              <a:t>d in Jamaica can learn in a safe environment</a:t>
            </a:r>
          </a:p>
          <a:p>
            <a:pPr>
              <a:spcBef>
                <a:spcPts val="900"/>
              </a:spcBef>
              <a:spcAft>
                <a:spcPts val="1200"/>
              </a:spcAft>
            </a:pPr>
            <a:r>
              <a:rPr lang="en-GB" sz="2000">
                <a:cs typeface="Arial"/>
              </a:rPr>
              <a:t>We are going to explore UNICEF Jamaica's work supporting children to access education.</a:t>
            </a:r>
          </a:p>
        </p:txBody>
      </p:sp>
    </p:spTree>
    <p:extLst>
      <p:ext uri="{BB962C8B-B14F-4D97-AF65-F5344CB8AC3E}">
        <p14:creationId xmlns:p14="http://schemas.microsoft.com/office/powerpoint/2010/main" val="421071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706B2C-AE42-C1B1-2D80-B8D70DD22346}"/>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7</a:t>
            </a:fld>
            <a:endParaRPr lang="en-US"/>
          </a:p>
        </p:txBody>
      </p:sp>
      <p:sp>
        <p:nvSpPr>
          <p:cNvPr id="3" name="Title 2">
            <a:extLst>
              <a:ext uri="{FF2B5EF4-FFF2-40B4-BE49-F238E27FC236}">
                <a16:creationId xmlns:a16="http://schemas.microsoft.com/office/drawing/2014/main" id="{9308A637-A3C8-8478-0B13-91FCFC987FCD}"/>
              </a:ext>
            </a:extLst>
          </p:cNvPr>
          <p:cNvSpPr>
            <a:spLocks noGrp="1"/>
          </p:cNvSpPr>
          <p:nvPr>
            <p:ph type="title"/>
          </p:nvPr>
        </p:nvSpPr>
        <p:spPr>
          <a:xfrm>
            <a:off x="479426" y="488466"/>
            <a:ext cx="2389696" cy="651222"/>
          </a:xfrm>
        </p:spPr>
        <p:txBody>
          <a:bodyPr/>
          <a:lstStyle/>
          <a:p>
            <a:r>
              <a:rPr lang="en-GB"/>
              <a:t>Ari's story</a:t>
            </a:r>
            <a:endParaRPr lang="en-US"/>
          </a:p>
        </p:txBody>
      </p:sp>
      <p:sp>
        <p:nvSpPr>
          <p:cNvPr id="4" name="Text Placeholder 3">
            <a:extLst>
              <a:ext uri="{FF2B5EF4-FFF2-40B4-BE49-F238E27FC236}">
                <a16:creationId xmlns:a16="http://schemas.microsoft.com/office/drawing/2014/main" id="{161AEFC1-5A17-FCED-149A-013BF5A98A51}"/>
              </a:ext>
            </a:extLst>
          </p:cNvPr>
          <p:cNvSpPr>
            <a:spLocks noGrp="1"/>
          </p:cNvSpPr>
          <p:nvPr>
            <p:ph type="body" sz="quarter" idx="14"/>
          </p:nvPr>
        </p:nvSpPr>
        <p:spPr>
          <a:xfrm>
            <a:off x="7337425" y="1894668"/>
            <a:ext cx="4373563" cy="3077766"/>
          </a:xfrm>
        </p:spPr>
        <p:txBody>
          <a:bodyPr/>
          <a:lstStyle/>
          <a:p>
            <a:pPr>
              <a:spcAft>
                <a:spcPts val="1200"/>
              </a:spcAft>
            </a:pPr>
            <a:r>
              <a:rPr lang="en-GB">
                <a:solidFill>
                  <a:schemeClr val="tx1"/>
                </a:solidFill>
              </a:rPr>
              <a:t>Ari is 6 years old and lives in Kingston, Jamaica.</a:t>
            </a:r>
            <a:endParaRPr lang="en-GB">
              <a:solidFill>
                <a:schemeClr val="tx1"/>
              </a:solidFill>
              <a:cs typeface="Arial"/>
            </a:endParaRPr>
          </a:p>
          <a:p>
            <a:pPr>
              <a:spcAft>
                <a:spcPts val="1200"/>
              </a:spcAft>
            </a:pPr>
            <a:r>
              <a:rPr lang="en-GB">
                <a:solidFill>
                  <a:schemeClr val="tx1"/>
                </a:solidFill>
              </a:rPr>
              <a:t>He is deaf and uses Jamaican Sign Language to communicate, which he taught himself using YouTube.</a:t>
            </a:r>
            <a:endParaRPr lang="en-GB">
              <a:solidFill>
                <a:schemeClr val="tx1"/>
              </a:solidFill>
              <a:cs typeface="Arial"/>
            </a:endParaRPr>
          </a:p>
          <a:p>
            <a:pPr>
              <a:spcAft>
                <a:spcPts val="1200"/>
              </a:spcAft>
            </a:pPr>
            <a:r>
              <a:rPr lang="en-GB">
                <a:solidFill>
                  <a:schemeClr val="tx1"/>
                </a:solidFill>
              </a:rPr>
              <a:t>UNICEF has helped to fund a project where deaf children can learn to read using digital textbooks.</a:t>
            </a:r>
            <a:endParaRPr lang="en-GB">
              <a:solidFill>
                <a:schemeClr val="tx1"/>
              </a:solidFill>
              <a:cs typeface="Arial"/>
            </a:endParaRPr>
          </a:p>
        </p:txBody>
      </p:sp>
      <p:pic>
        <p:nvPicPr>
          <p:cNvPr id="7" name="Online Media 8" title="Right's Around the World - Ari's Story 1">
            <a:hlinkClick r:id="" action="ppaction://media"/>
            <a:extLst>
              <a:ext uri="{FF2B5EF4-FFF2-40B4-BE49-F238E27FC236}">
                <a16:creationId xmlns:a16="http://schemas.microsoft.com/office/drawing/2014/main" id="{15F6D777-0792-77D4-9D35-EAA860CEE5E1}"/>
              </a:ext>
            </a:extLst>
          </p:cNvPr>
          <p:cNvPicPr>
            <a:picLocks noRot="1" noChangeAspect="1"/>
          </p:cNvPicPr>
          <p:nvPr>
            <a:videoFile r:link="rId1"/>
          </p:nvPr>
        </p:nvPicPr>
        <p:blipFill>
          <a:blip r:embed="rId4"/>
          <a:stretch>
            <a:fillRect/>
          </a:stretch>
        </p:blipFill>
        <p:spPr>
          <a:xfrm>
            <a:off x="338729" y="1713854"/>
            <a:ext cx="6467475" cy="3654425"/>
          </a:xfrm>
          <a:prstGeom prst="roundRect">
            <a:avLst>
              <a:gd name="adj" fmla="val 4493"/>
            </a:avLst>
          </a:prstGeom>
          <a:solidFill>
            <a:srgbClr val="0F0A07"/>
          </a:solidFill>
          <a:effectLst>
            <a:outerShdw dist="127000" dir="2700000" algn="tl" rotWithShape="0">
              <a:srgbClr val="FF6000"/>
            </a:outerShdw>
          </a:effectLst>
        </p:spPr>
      </p:pic>
      <p:grpSp>
        <p:nvGrpSpPr>
          <p:cNvPr id="5" name="Group 4">
            <a:extLst>
              <a:ext uri="{FF2B5EF4-FFF2-40B4-BE49-F238E27FC236}">
                <a16:creationId xmlns:a16="http://schemas.microsoft.com/office/drawing/2014/main" id="{CF77041D-CE61-CCA8-3C3D-3AEFD20DC8CC}"/>
              </a:ext>
            </a:extLst>
          </p:cNvPr>
          <p:cNvGrpSpPr/>
          <p:nvPr/>
        </p:nvGrpSpPr>
        <p:grpSpPr>
          <a:xfrm>
            <a:off x="10982469" y="469189"/>
            <a:ext cx="730105" cy="648000"/>
            <a:chOff x="7714236" y="165280"/>
            <a:chExt cx="534414" cy="462159"/>
          </a:xfrm>
        </p:grpSpPr>
        <p:sp>
          <p:nvSpPr>
            <p:cNvPr id="8" name="Rounded Rectangle 19">
              <a:extLst>
                <a:ext uri="{FF2B5EF4-FFF2-40B4-BE49-F238E27FC236}">
                  <a16:creationId xmlns:a16="http://schemas.microsoft.com/office/drawing/2014/main" id="{2D10043B-E93A-DBF7-7670-6352529868C9}"/>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9" name="5-point Star 20">
              <a:extLst>
                <a:ext uri="{FF2B5EF4-FFF2-40B4-BE49-F238E27FC236}">
                  <a16:creationId xmlns:a16="http://schemas.microsoft.com/office/drawing/2014/main" id="{9C10146E-E863-D016-0982-E0319DE7C1AD}"/>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2566799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F3F1"/>
        </a:solidFill>
        <a:effectLst/>
      </p:bgPr>
    </p:bg>
    <p:spTree>
      <p:nvGrpSpPr>
        <p:cNvPr id="1" name="">
          <a:extLst>
            <a:ext uri="{FF2B5EF4-FFF2-40B4-BE49-F238E27FC236}">
              <a16:creationId xmlns:a16="http://schemas.microsoft.com/office/drawing/2014/main" id="{2C3AFC66-34A0-2E6C-1C75-DDEEB4AD31A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8B5331A-327E-A37B-734C-F15AADD0C5FA}"/>
              </a:ext>
            </a:extLst>
          </p:cNvPr>
          <p:cNvSpPr/>
          <p:nvPr/>
        </p:nvSpPr>
        <p:spPr>
          <a:xfrm>
            <a:off x="7973171" y="0"/>
            <a:ext cx="4386727" cy="6858000"/>
          </a:xfrm>
          <a:prstGeom prst="rect">
            <a:avLst/>
          </a:prstGeom>
          <a:solidFill>
            <a:srgbClr val="00AEEF"/>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2" name="Slide Number Placeholder 1">
            <a:extLst>
              <a:ext uri="{FF2B5EF4-FFF2-40B4-BE49-F238E27FC236}">
                <a16:creationId xmlns:a16="http://schemas.microsoft.com/office/drawing/2014/main" id="{BCB96AB9-986C-5A9E-22A6-1075056250EC}"/>
              </a:ext>
            </a:extLst>
          </p:cNvPr>
          <p:cNvSpPr>
            <a:spLocks noGrp="1"/>
          </p:cNvSpPr>
          <p:nvPr>
            <p:ph type="sldNum" sz="quarter" idx="4294967295"/>
          </p:nvPr>
        </p:nvSpPr>
        <p:spPr>
          <a:xfrm>
            <a:off x="11939588" y="6445250"/>
            <a:ext cx="252412" cy="252413"/>
          </a:xfrm>
          <a:solidFill>
            <a:srgbClr val="DDF3F1"/>
          </a:solidFill>
        </p:spPr>
        <p:txBody>
          <a:bodyPr/>
          <a:lstStyle/>
          <a:p>
            <a:fld id="{B700715A-75CD-0942-A2C0-E097070BAE3D}" type="slidenum">
              <a:rPr lang="en-US" dirty="0" smtClean="0">
                <a:solidFill>
                  <a:schemeClr val="tx1"/>
                </a:solidFill>
              </a:rPr>
              <a:pPr/>
              <a:t>8</a:t>
            </a:fld>
            <a:endParaRPr lang="en-US">
              <a:solidFill>
                <a:schemeClr val="tx1"/>
              </a:solidFill>
              <a:cs typeface="Arial"/>
            </a:endParaRPr>
          </a:p>
        </p:txBody>
      </p:sp>
      <p:sp>
        <p:nvSpPr>
          <p:cNvPr id="3" name="Title 2">
            <a:extLst>
              <a:ext uri="{FF2B5EF4-FFF2-40B4-BE49-F238E27FC236}">
                <a16:creationId xmlns:a16="http://schemas.microsoft.com/office/drawing/2014/main" id="{F525A8E9-3072-46F1-AE8A-3F8C4491D40E}"/>
              </a:ext>
            </a:extLst>
          </p:cNvPr>
          <p:cNvSpPr>
            <a:spLocks noGrp="1"/>
          </p:cNvSpPr>
          <p:nvPr>
            <p:ph type="title" idx="4294967295"/>
          </p:nvPr>
        </p:nvSpPr>
        <p:spPr>
          <a:xfrm>
            <a:off x="359833" y="547688"/>
            <a:ext cx="2278063" cy="638175"/>
          </a:xfrm>
        </p:spPr>
        <p:txBody>
          <a:bodyPr/>
          <a:lstStyle/>
          <a:p>
            <a:r>
              <a:rPr lang="en-US"/>
              <a:t>Ari’s story</a:t>
            </a:r>
            <a:r>
              <a:rPr lang="en-GB"/>
              <a:t> </a:t>
            </a:r>
          </a:p>
        </p:txBody>
      </p:sp>
      <p:sp>
        <p:nvSpPr>
          <p:cNvPr id="21" name="Text Placeholder 20">
            <a:extLst>
              <a:ext uri="{FF2B5EF4-FFF2-40B4-BE49-F238E27FC236}">
                <a16:creationId xmlns:a16="http://schemas.microsoft.com/office/drawing/2014/main" id="{852CE91C-DC46-6632-5BEB-4A45745EE041}"/>
              </a:ext>
            </a:extLst>
          </p:cNvPr>
          <p:cNvSpPr>
            <a:spLocks noGrp="1"/>
          </p:cNvSpPr>
          <p:nvPr>
            <p:ph type="body" sz="quarter" idx="4294967295"/>
          </p:nvPr>
        </p:nvSpPr>
        <p:spPr>
          <a:xfrm>
            <a:off x="355600" y="1361017"/>
            <a:ext cx="5541433" cy="5337405"/>
          </a:xfrm>
        </p:spPr>
        <p:txBody>
          <a:bodyPr/>
          <a:lstStyle/>
          <a:p>
            <a:r>
              <a:rPr lang="en-GB">
                <a:cs typeface="Arial"/>
              </a:rPr>
              <a:t>Ari is 6 years old and lives in Jamaica. He was diagnosed with Auditory Neuropathy as a baby, a disorder that hinders sound transmitting from the inner ear to the brain. But this does not hold Ari back from finding new ways to express himself. In fact, he has already taught himself Jamaican Sign Language using YouTube. </a:t>
            </a:r>
          </a:p>
          <a:p>
            <a:r>
              <a:rPr lang="en-GB">
                <a:cs typeface="Arial"/>
              </a:rPr>
              <a:t>As soon as he gets home from school, Ari wants to share what he has learned with his grandmother. He searches for ‘My Brain is My Boss’ on his tablet (a UNICEF Accessible Digital Textbook) on an app called </a:t>
            </a:r>
            <a:r>
              <a:rPr lang="en-GB" err="1">
                <a:cs typeface="Arial"/>
              </a:rPr>
              <a:t>BookFusion</a:t>
            </a:r>
            <a:r>
              <a:rPr lang="en-GB">
                <a:cs typeface="Arial"/>
              </a:rPr>
              <a:t>.</a:t>
            </a:r>
          </a:p>
          <a:p>
            <a:r>
              <a:rPr lang="en-GB">
                <a:solidFill>
                  <a:schemeClr val="tx1"/>
                </a:solidFill>
                <a:cs typeface="Arial"/>
              </a:rPr>
              <a:t>Ari’s success helped to motivate UNICEF to work with other organisations to share Accessible Digital Textbooks with more children. </a:t>
            </a:r>
          </a:p>
          <a:p>
            <a:endParaRPr lang="en-US">
              <a:cs typeface="Arial"/>
            </a:endParaRPr>
          </a:p>
        </p:txBody>
      </p:sp>
      <p:pic>
        <p:nvPicPr>
          <p:cNvPr id="4" name="Online Media 3" title="Right's Around the World - Ari's Story 2">
            <a:hlinkClick r:id="" action="ppaction://media"/>
            <a:extLst>
              <a:ext uri="{FF2B5EF4-FFF2-40B4-BE49-F238E27FC236}">
                <a16:creationId xmlns:a16="http://schemas.microsoft.com/office/drawing/2014/main" id="{0A0DD052-49BD-A5C5-02B9-E6C1515A54F0}"/>
              </a:ext>
            </a:extLst>
          </p:cNvPr>
          <p:cNvPicPr>
            <a:picLocks noGrp="1" noRot="1" noChangeAspect="1"/>
          </p:cNvPicPr>
          <p:nvPr>
            <p:ph type="media" sz="quarter" idx="4294967295"/>
            <a:videoFile r:link="rId1"/>
          </p:nvPr>
        </p:nvPicPr>
        <p:blipFill>
          <a:blip r:embed="rId4"/>
          <a:stretch>
            <a:fillRect/>
          </a:stretch>
        </p:blipFill>
        <p:spPr>
          <a:xfrm>
            <a:off x="6088708" y="1727416"/>
            <a:ext cx="6053783" cy="3703951"/>
          </a:xfrm>
          <a:prstGeom prst="roundRect">
            <a:avLst>
              <a:gd name="adj" fmla="val 4493"/>
            </a:avLst>
          </a:prstGeom>
          <a:solidFill>
            <a:srgbClr val="0F0A07"/>
          </a:solidFill>
          <a:effectLst>
            <a:outerShdw dist="127000" dir="2700000" algn="tl" rotWithShape="0">
              <a:srgbClr val="FF6000"/>
            </a:outerShdw>
          </a:effectLst>
        </p:spPr>
      </p:pic>
      <p:grpSp>
        <p:nvGrpSpPr>
          <p:cNvPr id="5" name="Group 4">
            <a:extLst>
              <a:ext uri="{FF2B5EF4-FFF2-40B4-BE49-F238E27FC236}">
                <a16:creationId xmlns:a16="http://schemas.microsoft.com/office/drawing/2014/main" id="{444BFF25-00D5-DAA3-BF99-C651E04B50AC}"/>
              </a:ext>
            </a:extLst>
          </p:cNvPr>
          <p:cNvGrpSpPr/>
          <p:nvPr/>
        </p:nvGrpSpPr>
        <p:grpSpPr>
          <a:xfrm>
            <a:off x="8451028" y="551181"/>
            <a:ext cx="1298335" cy="648000"/>
            <a:chOff x="7714236" y="673280"/>
            <a:chExt cx="950339" cy="462159"/>
          </a:xfrm>
        </p:grpSpPr>
        <p:sp>
          <p:nvSpPr>
            <p:cNvPr id="7" name="Rounded Rectangle 3">
              <a:extLst>
                <a:ext uri="{FF2B5EF4-FFF2-40B4-BE49-F238E27FC236}">
                  <a16:creationId xmlns:a16="http://schemas.microsoft.com/office/drawing/2014/main" id="{98406F8F-A562-C800-70FC-5AC1FDE56D1D}"/>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8" name="5-point Star 5">
              <a:extLst>
                <a:ext uri="{FF2B5EF4-FFF2-40B4-BE49-F238E27FC236}">
                  <a16:creationId xmlns:a16="http://schemas.microsoft.com/office/drawing/2014/main" id="{A249771A-F835-913B-2B83-048BB462E309}"/>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9" name="5-point Star 6">
              <a:extLst>
                <a:ext uri="{FF2B5EF4-FFF2-40B4-BE49-F238E27FC236}">
                  <a16:creationId xmlns:a16="http://schemas.microsoft.com/office/drawing/2014/main" id="{947EF5A5-F070-0AD1-4D44-2B2DF2A58D10}"/>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10" name="Group 9">
            <a:extLst>
              <a:ext uri="{FF2B5EF4-FFF2-40B4-BE49-F238E27FC236}">
                <a16:creationId xmlns:a16="http://schemas.microsoft.com/office/drawing/2014/main" id="{E3CCB26C-F22E-E811-2CD4-8130EEAB1F7D}"/>
              </a:ext>
            </a:extLst>
          </p:cNvPr>
          <p:cNvGrpSpPr/>
          <p:nvPr/>
        </p:nvGrpSpPr>
        <p:grpSpPr>
          <a:xfrm>
            <a:off x="9959409" y="551181"/>
            <a:ext cx="1875239" cy="648000"/>
            <a:chOff x="7714236" y="1187630"/>
            <a:chExt cx="1372614" cy="462159"/>
          </a:xfrm>
        </p:grpSpPr>
        <p:sp>
          <p:nvSpPr>
            <p:cNvPr id="11" name="Rounded Rectangle 3">
              <a:extLst>
                <a:ext uri="{FF2B5EF4-FFF2-40B4-BE49-F238E27FC236}">
                  <a16:creationId xmlns:a16="http://schemas.microsoft.com/office/drawing/2014/main" id="{0AD00622-CE67-6121-25C8-1EAD8178B0D8}"/>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2" name="5-point Star 5">
              <a:extLst>
                <a:ext uri="{FF2B5EF4-FFF2-40B4-BE49-F238E27FC236}">
                  <a16:creationId xmlns:a16="http://schemas.microsoft.com/office/drawing/2014/main" id="{6E21E931-F013-EFFA-F225-4995A55DE237}"/>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3" name="5-point Star 6">
              <a:extLst>
                <a:ext uri="{FF2B5EF4-FFF2-40B4-BE49-F238E27FC236}">
                  <a16:creationId xmlns:a16="http://schemas.microsoft.com/office/drawing/2014/main" id="{D4C6DF97-5D42-185B-9A0F-C25F820EAEFB}"/>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4" name="5-point Star 7">
              <a:extLst>
                <a:ext uri="{FF2B5EF4-FFF2-40B4-BE49-F238E27FC236}">
                  <a16:creationId xmlns:a16="http://schemas.microsoft.com/office/drawing/2014/main" id="{7EC119D9-D8BB-C7C7-581B-8E6B5FEFB1BE}"/>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3856228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E43ED9-8B8A-978F-5230-D71DBB82BC92}"/>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9</a:t>
            </a:fld>
            <a:endParaRPr lang="en-US"/>
          </a:p>
        </p:txBody>
      </p:sp>
      <p:sp>
        <p:nvSpPr>
          <p:cNvPr id="6" name="Title 5">
            <a:extLst>
              <a:ext uri="{FF2B5EF4-FFF2-40B4-BE49-F238E27FC236}">
                <a16:creationId xmlns:a16="http://schemas.microsoft.com/office/drawing/2014/main" id="{559CCA81-A7B5-758F-2E49-9FB0F519A8FF}"/>
              </a:ext>
            </a:extLst>
          </p:cNvPr>
          <p:cNvSpPr>
            <a:spLocks noGrp="1"/>
          </p:cNvSpPr>
          <p:nvPr>
            <p:ph type="title"/>
          </p:nvPr>
        </p:nvSpPr>
        <p:spPr>
          <a:xfrm>
            <a:off x="479424" y="763949"/>
            <a:ext cx="5616575" cy="676042"/>
          </a:xfrm>
        </p:spPr>
        <p:txBody>
          <a:bodyPr/>
          <a:lstStyle/>
          <a:p>
            <a:r>
              <a:rPr lang="en-GB"/>
              <a:t>Linking to children’s rights</a:t>
            </a:r>
          </a:p>
        </p:txBody>
      </p:sp>
      <p:sp>
        <p:nvSpPr>
          <p:cNvPr id="7" name="Text Placeholder 6">
            <a:extLst>
              <a:ext uri="{FF2B5EF4-FFF2-40B4-BE49-F238E27FC236}">
                <a16:creationId xmlns:a16="http://schemas.microsoft.com/office/drawing/2014/main" id="{65B256B7-4578-5E32-E056-B2C91D848671}"/>
              </a:ext>
            </a:extLst>
          </p:cNvPr>
          <p:cNvSpPr>
            <a:spLocks noGrp="1"/>
          </p:cNvSpPr>
          <p:nvPr>
            <p:ph type="body" sz="quarter" idx="14"/>
          </p:nvPr>
        </p:nvSpPr>
        <p:spPr>
          <a:xfrm>
            <a:off x="669924" y="2351246"/>
            <a:ext cx="3553560" cy="2154436"/>
          </a:xfrm>
        </p:spPr>
        <p:txBody>
          <a:bodyPr/>
          <a:lstStyle/>
          <a:p>
            <a:pPr>
              <a:spcAft>
                <a:spcPts val="1200"/>
              </a:spcAft>
            </a:pPr>
            <a:r>
              <a:rPr lang="en-GB"/>
              <a:t>Think about the rights that you know. </a:t>
            </a:r>
            <a:endParaRPr lang="en-US"/>
          </a:p>
          <a:p>
            <a:pPr>
              <a:spcAft>
                <a:spcPts val="1200"/>
              </a:spcAft>
            </a:pPr>
            <a:r>
              <a:rPr lang="en-GB" sz="2000"/>
              <a:t>Which articles are particularly relevant to this case study? </a:t>
            </a:r>
            <a:endParaRPr lang="en-GB" sz="2000">
              <a:cs typeface="Arial" panose="020B0604020202020204"/>
            </a:endParaRPr>
          </a:p>
          <a:p>
            <a:pPr>
              <a:spcAft>
                <a:spcPts val="1200"/>
              </a:spcAft>
            </a:pPr>
            <a:r>
              <a:rPr lang="en-GB" sz="2000"/>
              <a:t>Click to reveal some examples.</a:t>
            </a:r>
            <a:endParaRPr lang="en-GB" sz="2000">
              <a:cs typeface="Arial" panose="020B0604020202020204"/>
            </a:endParaRPr>
          </a:p>
        </p:txBody>
      </p:sp>
      <p:sp>
        <p:nvSpPr>
          <p:cNvPr id="21" name="Text Placeholder 7">
            <a:extLst>
              <a:ext uri="{FF2B5EF4-FFF2-40B4-BE49-F238E27FC236}">
                <a16:creationId xmlns:a16="http://schemas.microsoft.com/office/drawing/2014/main" id="{08AA89D6-647F-F919-EFFE-908EB9365297}"/>
              </a:ext>
            </a:extLst>
          </p:cNvPr>
          <p:cNvSpPr txBox="1">
            <a:spLocks/>
          </p:cNvSpPr>
          <p:nvPr/>
        </p:nvSpPr>
        <p:spPr>
          <a:xfrm>
            <a:off x="4581525" y="5829650"/>
            <a:ext cx="6997700" cy="389513"/>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1800">
                <a:solidFill>
                  <a:schemeClr val="bg1"/>
                </a:solidFill>
              </a:rPr>
              <a:t>Did you identify others?</a:t>
            </a:r>
          </a:p>
        </p:txBody>
      </p:sp>
      <p:sp>
        <p:nvSpPr>
          <p:cNvPr id="24" name="Text Placeholder 7">
            <a:extLst>
              <a:ext uri="{FF2B5EF4-FFF2-40B4-BE49-F238E27FC236}">
                <a16:creationId xmlns:a16="http://schemas.microsoft.com/office/drawing/2014/main" id="{CCC6C14E-AB1F-E8A1-6689-F8A28FD99CF9}"/>
              </a:ext>
            </a:extLst>
          </p:cNvPr>
          <p:cNvSpPr txBox="1">
            <a:spLocks/>
          </p:cNvSpPr>
          <p:nvPr/>
        </p:nvSpPr>
        <p:spPr>
          <a:xfrm>
            <a:off x="4581525" y="5309887"/>
            <a:ext cx="6997700" cy="389513"/>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1800">
                <a:solidFill>
                  <a:schemeClr val="bg1"/>
                </a:solidFill>
              </a:rPr>
              <a:t>Why do you think we’ve highlighted this selection?</a:t>
            </a:r>
          </a:p>
        </p:txBody>
      </p:sp>
      <p:pic>
        <p:nvPicPr>
          <p:cNvPr id="3" name="Graphic 2">
            <a:extLst>
              <a:ext uri="{FF2B5EF4-FFF2-40B4-BE49-F238E27FC236}">
                <a16:creationId xmlns:a16="http://schemas.microsoft.com/office/drawing/2014/main" id="{AEFDAC28-1E82-2E81-7C22-E196FCD10B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05796" y="2250981"/>
            <a:ext cx="1752357" cy="2350851"/>
          </a:xfrm>
          <a:prstGeom prst="rect">
            <a:avLst/>
          </a:prstGeom>
        </p:spPr>
      </p:pic>
      <p:pic>
        <p:nvPicPr>
          <p:cNvPr id="4" name="Graphic 3">
            <a:extLst>
              <a:ext uri="{FF2B5EF4-FFF2-40B4-BE49-F238E27FC236}">
                <a16:creationId xmlns:a16="http://schemas.microsoft.com/office/drawing/2014/main" id="{24F7E328-CBF0-B7F6-0727-8F32CEADFE0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184477" y="2250980"/>
            <a:ext cx="1766734" cy="2350853"/>
          </a:xfrm>
          <a:prstGeom prst="rect">
            <a:avLst/>
          </a:prstGeom>
        </p:spPr>
      </p:pic>
      <p:pic>
        <p:nvPicPr>
          <p:cNvPr id="5" name="Graphic 4">
            <a:extLst>
              <a:ext uri="{FF2B5EF4-FFF2-40B4-BE49-F238E27FC236}">
                <a16:creationId xmlns:a16="http://schemas.microsoft.com/office/drawing/2014/main" id="{38FEBF23-7BE0-9C70-2F83-7238E221047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371388" y="2250980"/>
            <a:ext cx="1766735" cy="2365230"/>
          </a:xfrm>
          <a:prstGeom prst="rect">
            <a:avLst/>
          </a:prstGeom>
        </p:spPr>
      </p:pic>
    </p:spTree>
    <p:extLst>
      <p:ext uri="{BB962C8B-B14F-4D97-AF65-F5344CB8AC3E}">
        <p14:creationId xmlns:p14="http://schemas.microsoft.com/office/powerpoint/2010/main" val="349279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ights Around The World">
  <a:themeElements>
    <a:clrScheme name="Unicef 2025">
      <a:dk1>
        <a:srgbClr val="0F0A07"/>
      </a:dk1>
      <a:lt1>
        <a:srgbClr val="FFFFFF"/>
      </a:lt1>
      <a:dk2>
        <a:srgbClr val="777779"/>
      </a:dk2>
      <a:lt2>
        <a:srgbClr val="D8D1CA"/>
      </a:lt2>
      <a:accent1>
        <a:srgbClr val="00AEEF"/>
      </a:accent1>
      <a:accent2>
        <a:srgbClr val="FFFF00"/>
      </a:accent2>
      <a:accent3>
        <a:srgbClr val="FF6000"/>
      </a:accent3>
      <a:accent4>
        <a:srgbClr val="DDF3F1"/>
      </a:accent4>
      <a:accent5>
        <a:srgbClr val="003B5E"/>
      </a:accent5>
      <a:accent6>
        <a:srgbClr val="00AEEF"/>
      </a:accent6>
      <a:hlink>
        <a:srgbClr val="00AEEF"/>
      </a:hlink>
      <a:folHlink>
        <a:srgbClr val="FF6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5400">
          <a:solidFill>
            <a:schemeClr val="tx1"/>
          </a:solidFill>
        </a:ln>
      </a:spPr>
      <a:bodyPr lIns="0" tIns="0" rIns="0" bIns="0" rtlCol="0" anchor="ctr"/>
      <a:lstStyle>
        <a:defPPr algn="ctr">
          <a:spcBef>
            <a:spcPts val="600"/>
          </a:spcBef>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a:cs typeface="Arial"/>
          </a:defRPr>
        </a:defPPr>
      </a:lstStyle>
    </a:txDef>
  </a:objectDefaults>
  <a:extraClrSchemeLst/>
  <a:extLst>
    <a:ext uri="{05A4C25C-085E-4340-85A3-A5531E510DB2}">
      <thm15:themeFamily xmlns:thm15="http://schemas.microsoft.com/office/thememl/2012/main" name="Presentation1" id="{7D20C754-7C98-3547-BB2C-5B50197AD492}" vid="{E0CC2742-C6BF-BF46-96E8-FA617A28F1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a2139d6-66e3-46ed-96ba-d85055a9f21e">
      <Terms xmlns="http://schemas.microsoft.com/office/infopath/2007/PartnerControls"/>
    </lcf76f155ced4ddcb4097134ff3c332f>
    <TaxCatchAll xmlns="df5203e1-9219-4abb-bf46-6e2bce06c285"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ABA775576C094FB1EC29BF1B0EFAA5" ma:contentTypeVersion="18" ma:contentTypeDescription="Create a new document." ma:contentTypeScope="" ma:versionID="2c73b33af9067bbadf1debf72865bac6">
  <xsd:schema xmlns:xsd="http://www.w3.org/2001/XMLSchema" xmlns:xs="http://www.w3.org/2001/XMLSchema" xmlns:p="http://schemas.microsoft.com/office/2006/metadata/properties" xmlns:ns1="http://schemas.microsoft.com/sharepoint/v3" xmlns:ns2="ba2139d6-66e3-46ed-96ba-d85055a9f21e" xmlns:ns3="df5203e1-9219-4abb-bf46-6e2bce06c285" targetNamespace="http://schemas.microsoft.com/office/2006/metadata/properties" ma:root="true" ma:fieldsID="1bb333133807d18789a6a1da32ba39ba" ns1:_="" ns2:_="" ns3:_="">
    <xsd:import namespace="http://schemas.microsoft.com/sharepoint/v3"/>
    <xsd:import namespace="ba2139d6-66e3-46ed-96ba-d85055a9f21e"/>
    <xsd:import namespace="df5203e1-9219-4abb-bf46-6e2bce06c2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2139d6-66e3-46ed-96ba-d85055a9f2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203e1-9219-4abb-bf46-6e2bce06c28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2d00102-6217-41b8-bd23-46f9882885fb}" ma:internalName="TaxCatchAll" ma:showField="CatchAllData" ma:web="df5203e1-9219-4abb-bf46-6e2bce06c28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29848B-4A64-4005-8143-CCC74936F381}">
  <ds:schemaRefs>
    <ds:schemaRef ds:uri="http://schemas.microsoft.com/sharepoint/v3/contenttype/forms"/>
  </ds:schemaRefs>
</ds:datastoreItem>
</file>

<file path=customXml/itemProps2.xml><?xml version="1.0" encoding="utf-8"?>
<ds:datastoreItem xmlns:ds="http://schemas.openxmlformats.org/officeDocument/2006/customXml" ds:itemID="{FF8ED005-FC8B-48C8-86EE-0C548D1A5C52}">
  <ds:schemaRefs>
    <ds:schemaRef ds:uri="http://www.w3.org/XML/1998/namespace"/>
    <ds:schemaRef ds:uri="http://purl.org/dc/elements/1.1/"/>
    <ds:schemaRef ds:uri="http://purl.org/dc/terms/"/>
    <ds:schemaRef ds:uri="df5203e1-9219-4abb-bf46-6e2bce06c285"/>
    <ds:schemaRef ds:uri="http://schemas.microsoft.com/office/2006/metadata/properties"/>
    <ds:schemaRef ds:uri="http://schemas.openxmlformats.org/package/2006/metadata/core-properties"/>
    <ds:schemaRef ds:uri="http://schemas.microsoft.com/office/infopath/2007/PartnerControls"/>
    <ds:schemaRef ds:uri="http://schemas.microsoft.com/office/2006/documentManagement/types"/>
    <ds:schemaRef ds:uri="http://purl.org/dc/dcmitype/"/>
    <ds:schemaRef ds:uri="ba2139d6-66e3-46ed-96ba-d85055a9f21e"/>
    <ds:schemaRef ds:uri="http://schemas.microsoft.com/sharepoint/v3"/>
  </ds:schemaRefs>
</ds:datastoreItem>
</file>

<file path=customXml/itemProps3.xml><?xml version="1.0" encoding="utf-8"?>
<ds:datastoreItem xmlns:ds="http://schemas.openxmlformats.org/officeDocument/2006/customXml" ds:itemID="{DA03EDF5-243B-48D6-AB8A-28AD007554F8}">
  <ds:schemaRefs>
    <ds:schemaRef ds:uri="ba2139d6-66e3-46ed-96ba-d85055a9f21e"/>
    <ds:schemaRef ds:uri="df5203e1-9219-4abb-bf46-6e2bce06c2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3488</Words>
  <Application>Microsoft Office PowerPoint</Application>
  <PresentationFormat>Widescreen</PresentationFormat>
  <Paragraphs>247</Paragraphs>
  <Slides>18</Slides>
  <Notes>16</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Segoe UI</vt:lpstr>
      <vt:lpstr>System Font</vt:lpstr>
      <vt:lpstr>System Font Regular</vt:lpstr>
      <vt:lpstr>Univers LT Pro 45 Light</vt:lpstr>
      <vt:lpstr>Univers LT Pro 55</vt:lpstr>
      <vt:lpstr>Univers Next Pro</vt:lpstr>
      <vt:lpstr>Rights Around The World</vt:lpstr>
      <vt:lpstr>Inclusive learning in Jamaica</vt:lpstr>
      <vt:lpstr>How to use this resource</vt:lpstr>
      <vt:lpstr>Presentations for assemblies or group sessions</vt:lpstr>
      <vt:lpstr>This month we are in…</vt:lpstr>
      <vt:lpstr>Traveller's guide</vt:lpstr>
      <vt:lpstr>Intro to UNICEF in Jamaica</vt:lpstr>
      <vt:lpstr>Ari's story</vt:lpstr>
      <vt:lpstr>Ari’s story </vt:lpstr>
      <vt:lpstr>Linking to children’s rights</vt:lpstr>
      <vt:lpstr>Linking to the Global Goals</vt:lpstr>
      <vt:lpstr>Linking to the Global Goals</vt:lpstr>
      <vt:lpstr>PowerPoint Presentation</vt:lpstr>
      <vt:lpstr>Now choose your activities</vt:lpstr>
      <vt:lpstr>Build Your Understanding</vt:lpstr>
      <vt:lpstr>Build Your Understanding</vt:lpstr>
      <vt:lpstr>Build Your Understanding</vt:lpstr>
      <vt:lpstr>Take your learning into the world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Mariam Dawood</cp:lastModifiedBy>
  <cp:revision>9</cp:revision>
  <dcterms:created xsi:type="dcterms:W3CDTF">2021-09-08T14:02:26Z</dcterms:created>
  <dcterms:modified xsi:type="dcterms:W3CDTF">2025-09-03T09:39:28Z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0x010100EBABA775576C094FB1EC29BF1B0EFAA5</vt:lpwstr>
  </property>
</Properties>
</file>