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1" r:id="rId4"/>
    <p:sldMasterId id="2147483648" r:id="rId5"/>
  </p:sldMasterIdLst>
  <p:notesMasterIdLst>
    <p:notesMasterId r:id="rId20"/>
  </p:notesMasterIdLst>
  <p:sldIdLst>
    <p:sldId id="316" r:id="rId6"/>
    <p:sldId id="301" r:id="rId7"/>
    <p:sldId id="305" r:id="rId8"/>
    <p:sldId id="314" r:id="rId9"/>
    <p:sldId id="322" r:id="rId10"/>
    <p:sldId id="353" r:id="rId11"/>
    <p:sldId id="354" r:id="rId12"/>
    <p:sldId id="355" r:id="rId13"/>
    <p:sldId id="358" r:id="rId14"/>
    <p:sldId id="357" r:id="rId15"/>
    <p:sldId id="315" r:id="rId16"/>
    <p:sldId id="320" r:id="rId17"/>
    <p:sldId id="352" r:id="rId18"/>
    <p:sldId id="300" r:id="rId19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Helvetica" panose="020B0604020202020204" pitchFamily="34" charset="0"/>
      <p:regular r:id="rId22"/>
      <p:bold r:id="rId23"/>
      <p:italic r:id="rId24"/>
      <p:bold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Roboto Medium" panose="02000000000000000000" pitchFamily="2" charset="0"/>
      <p:regular r:id="rId38"/>
      <p:italic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85" roundtripDataSignature="AMtx7mhMIJ324YM1/QYEfXnHexSC06nm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AF44B-9521-E16F-4FFB-B7283358CD5B}" v="1" dt="2025-09-22T10:48:10.5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2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89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9.fntdata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90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1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8" Type="http://schemas.openxmlformats.org/officeDocument/2006/relationships/slide" Target="slides/slide3.xml"/><Relationship Id="rId85" Type="http://customschemas.google.com/relationships/presentationmetadata" Target="meta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ara Crosfill Morton" userId="6f121993-0cd7-46b1-b99e-ecdb50ce8d29" providerId="ADAL" clId="{023AFAB2-0F1B-43D9-9625-657F1E891D8F}"/>
    <pc:docChg chg="undo custSel addSld delSld modSld sldOrd">
      <pc:chgData name="Tsara Crosfill Morton" userId="6f121993-0cd7-46b1-b99e-ecdb50ce8d29" providerId="ADAL" clId="{023AFAB2-0F1B-43D9-9625-657F1E891D8F}" dt="2025-09-12T17:36:52.298" v="4700" actId="20577"/>
      <pc:docMkLst>
        <pc:docMk/>
      </pc:docMkLst>
      <pc:sldChg chg="addSp modSp mod">
        <pc:chgData name="Tsara Crosfill Morton" userId="6f121993-0cd7-46b1-b99e-ecdb50ce8d29" providerId="ADAL" clId="{023AFAB2-0F1B-43D9-9625-657F1E891D8F}" dt="2025-09-12T13:15:58.122" v="155" actId="1076"/>
        <pc:sldMkLst>
          <pc:docMk/>
          <pc:sldMk cId="1260778505" sldId="322"/>
        </pc:sldMkLst>
        <pc:spChg chg="mod">
          <ac:chgData name="Tsara Crosfill Morton" userId="6f121993-0cd7-46b1-b99e-ecdb50ce8d29" providerId="ADAL" clId="{023AFAB2-0F1B-43D9-9625-657F1E891D8F}" dt="2025-09-12T13:15:34.944" v="150" actId="1076"/>
          <ac:spMkLst>
            <pc:docMk/>
            <pc:sldMk cId="1260778505" sldId="322"/>
            <ac:spMk id="2" creationId="{5EFFB721-2B34-734E-9248-4FFABC0D5600}"/>
          </ac:spMkLst>
        </pc:spChg>
        <pc:picChg chg="add mod">
          <ac:chgData name="Tsara Crosfill Morton" userId="6f121993-0cd7-46b1-b99e-ecdb50ce8d29" providerId="ADAL" clId="{023AFAB2-0F1B-43D9-9625-657F1E891D8F}" dt="2025-09-12T13:10:02.603" v="119" actId="1076"/>
          <ac:picMkLst>
            <pc:docMk/>
            <pc:sldMk cId="1260778505" sldId="322"/>
            <ac:picMk id="4" creationId="{726C262C-CCB7-5365-BAD3-6E4006092630}"/>
          </ac:picMkLst>
        </pc:picChg>
        <pc:picChg chg="add mod">
          <ac:chgData name="Tsara Crosfill Morton" userId="6f121993-0cd7-46b1-b99e-ecdb50ce8d29" providerId="ADAL" clId="{023AFAB2-0F1B-43D9-9625-657F1E891D8F}" dt="2025-09-12T13:09:36.330" v="109" actId="14100"/>
          <ac:picMkLst>
            <pc:docMk/>
            <pc:sldMk cId="1260778505" sldId="322"/>
            <ac:picMk id="6" creationId="{15414FC4-119E-620F-CFCC-05573A304C72}"/>
          </ac:picMkLst>
        </pc:picChg>
        <pc:picChg chg="add mod">
          <ac:chgData name="Tsara Crosfill Morton" userId="6f121993-0cd7-46b1-b99e-ecdb50ce8d29" providerId="ADAL" clId="{023AFAB2-0F1B-43D9-9625-657F1E891D8F}" dt="2025-09-12T13:15:43.088" v="151" actId="1076"/>
          <ac:picMkLst>
            <pc:docMk/>
            <pc:sldMk cId="1260778505" sldId="322"/>
            <ac:picMk id="8" creationId="{070D9399-DC50-E7E5-1D88-109ACE15D89E}"/>
          </ac:picMkLst>
        </pc:picChg>
        <pc:picChg chg="add mod">
          <ac:chgData name="Tsara Crosfill Morton" userId="6f121993-0cd7-46b1-b99e-ecdb50ce8d29" providerId="ADAL" clId="{023AFAB2-0F1B-43D9-9625-657F1E891D8F}" dt="2025-09-12T13:15:58.122" v="155" actId="1076"/>
          <ac:picMkLst>
            <pc:docMk/>
            <pc:sldMk cId="1260778505" sldId="322"/>
            <ac:picMk id="10" creationId="{AAAAA505-8DC0-4BDA-005B-1CC07C2735B2}"/>
          </ac:picMkLst>
        </pc:picChg>
        <pc:picChg chg="add mod">
          <ac:chgData name="Tsara Crosfill Morton" userId="6f121993-0cd7-46b1-b99e-ecdb50ce8d29" providerId="ADAL" clId="{023AFAB2-0F1B-43D9-9625-657F1E891D8F}" dt="2025-09-12T13:10:08.595" v="120" actId="14100"/>
          <ac:picMkLst>
            <pc:docMk/>
            <pc:sldMk cId="1260778505" sldId="322"/>
            <ac:picMk id="12" creationId="{225B9CEB-249C-D2DD-CF12-77BEE96D13DD}"/>
          </ac:picMkLst>
        </pc:picChg>
        <pc:picChg chg="add mod">
          <ac:chgData name="Tsara Crosfill Morton" userId="6f121993-0cd7-46b1-b99e-ecdb50ce8d29" providerId="ADAL" clId="{023AFAB2-0F1B-43D9-9625-657F1E891D8F}" dt="2025-09-12T13:08:36.812" v="95" actId="1076"/>
          <ac:picMkLst>
            <pc:docMk/>
            <pc:sldMk cId="1260778505" sldId="322"/>
            <ac:picMk id="14" creationId="{1A15EF03-5556-DB61-E6C2-C8EF56B8D2BE}"/>
          </ac:picMkLst>
        </pc:picChg>
        <pc:picChg chg="add mod">
          <ac:chgData name="Tsara Crosfill Morton" userId="6f121993-0cd7-46b1-b99e-ecdb50ce8d29" providerId="ADAL" clId="{023AFAB2-0F1B-43D9-9625-657F1E891D8F}" dt="2025-09-12T13:15:53.015" v="154" actId="1076"/>
          <ac:picMkLst>
            <pc:docMk/>
            <pc:sldMk cId="1260778505" sldId="322"/>
            <ac:picMk id="16" creationId="{7885E1C1-D5E5-24B6-C948-B96BA66EE2B3}"/>
          </ac:picMkLst>
        </pc:picChg>
      </pc:sldChg>
      <pc:sldChg chg="modSp del mod">
        <pc:chgData name="Tsara Crosfill Morton" userId="6f121993-0cd7-46b1-b99e-ecdb50ce8d29" providerId="ADAL" clId="{023AFAB2-0F1B-43D9-9625-657F1E891D8F}" dt="2025-09-12T13:31:36.583" v="198" actId="2696"/>
        <pc:sldMkLst>
          <pc:docMk/>
          <pc:sldMk cId="994317876" sldId="323"/>
        </pc:sldMkLst>
      </pc:sldChg>
      <pc:sldChg chg="addSp delSp modSp add mod ord">
        <pc:chgData name="Tsara Crosfill Morton" userId="6f121993-0cd7-46b1-b99e-ecdb50ce8d29" providerId="ADAL" clId="{023AFAB2-0F1B-43D9-9625-657F1E891D8F}" dt="2025-09-12T15:10:40.886" v="1132" actId="14100"/>
        <pc:sldMkLst>
          <pc:docMk/>
          <pc:sldMk cId="2474403869" sldId="353"/>
        </pc:sldMkLst>
        <pc:spChg chg="mod">
          <ac:chgData name="Tsara Crosfill Morton" userId="6f121993-0cd7-46b1-b99e-ecdb50ce8d29" providerId="ADAL" clId="{023AFAB2-0F1B-43D9-9625-657F1E891D8F}" dt="2025-09-12T15:10:40.886" v="1132" actId="14100"/>
          <ac:spMkLst>
            <pc:docMk/>
            <pc:sldMk cId="2474403869" sldId="353"/>
            <ac:spMk id="3" creationId="{808C12E1-B44D-3063-04F7-CDA75EC0C594}"/>
          </ac:spMkLst>
        </pc:spChg>
        <pc:spChg chg="mod">
          <ac:chgData name="Tsara Crosfill Morton" userId="6f121993-0cd7-46b1-b99e-ecdb50ce8d29" providerId="ADAL" clId="{023AFAB2-0F1B-43D9-9625-657F1E891D8F}" dt="2025-09-12T15:09:09.427" v="1096" actId="26606"/>
          <ac:spMkLst>
            <pc:docMk/>
            <pc:sldMk cId="2474403869" sldId="353"/>
            <ac:spMk id="4" creationId="{14C9FEAA-EECB-8249-CD20-7DD158DA7E3B}"/>
          </ac:spMkLst>
        </pc:spChg>
        <pc:spChg chg="mod ord">
          <ac:chgData name="Tsara Crosfill Morton" userId="6f121993-0cd7-46b1-b99e-ecdb50ce8d29" providerId="ADAL" clId="{023AFAB2-0F1B-43D9-9625-657F1E891D8F}" dt="2025-09-12T15:09:09.427" v="1096" actId="26606"/>
          <ac:spMkLst>
            <pc:docMk/>
            <pc:sldMk cId="2474403869" sldId="353"/>
            <ac:spMk id="5" creationId="{73DCF9FA-4838-B14B-E052-ED8C999A2D03}"/>
          </ac:spMkLst>
        </pc:spChg>
        <pc:spChg chg="add mod">
          <ac:chgData name="Tsara Crosfill Morton" userId="6f121993-0cd7-46b1-b99e-ecdb50ce8d29" providerId="ADAL" clId="{023AFAB2-0F1B-43D9-9625-657F1E891D8F}" dt="2025-09-12T15:09:09.427" v="1096" actId="26606"/>
          <ac:spMkLst>
            <pc:docMk/>
            <pc:sldMk cId="2474403869" sldId="353"/>
            <ac:spMk id="10" creationId="{4E1E5A7C-EBA8-B06A-ECB4-6D95A01A0887}"/>
          </ac:spMkLst>
        </pc:spChg>
        <pc:spChg chg="add mod">
          <ac:chgData name="Tsara Crosfill Morton" userId="6f121993-0cd7-46b1-b99e-ecdb50ce8d29" providerId="ADAL" clId="{023AFAB2-0F1B-43D9-9625-657F1E891D8F}" dt="2025-09-12T15:09:09.427" v="1096" actId="26606"/>
          <ac:spMkLst>
            <pc:docMk/>
            <pc:sldMk cId="2474403869" sldId="353"/>
            <ac:spMk id="11" creationId="{32BD54EC-249E-EF54-F46C-4CD621B1C220}"/>
          </ac:spMkLst>
        </pc:spChg>
        <pc:picChg chg="add mod ord">
          <ac:chgData name="Tsara Crosfill Morton" userId="6f121993-0cd7-46b1-b99e-ecdb50ce8d29" providerId="ADAL" clId="{023AFAB2-0F1B-43D9-9625-657F1E891D8F}" dt="2025-09-12T15:09:20.285" v="1099" actId="1076"/>
          <ac:picMkLst>
            <pc:docMk/>
            <pc:sldMk cId="2474403869" sldId="353"/>
            <ac:picMk id="14" creationId="{53D63BF3-EE5C-64C3-CE77-0D77C5EFE370}"/>
          </ac:picMkLst>
        </pc:picChg>
      </pc:sldChg>
      <pc:sldChg chg="new del">
        <pc:chgData name="Tsara Crosfill Morton" userId="6f121993-0cd7-46b1-b99e-ecdb50ce8d29" providerId="ADAL" clId="{023AFAB2-0F1B-43D9-9625-657F1E891D8F}" dt="2025-09-12T13:17:11.598" v="157" actId="680"/>
        <pc:sldMkLst>
          <pc:docMk/>
          <pc:sldMk cId="2643107824" sldId="353"/>
        </pc:sldMkLst>
      </pc:sldChg>
      <pc:sldChg chg="modSp add mod ord">
        <pc:chgData name="Tsara Crosfill Morton" userId="6f121993-0cd7-46b1-b99e-ecdb50ce8d29" providerId="ADAL" clId="{023AFAB2-0F1B-43D9-9625-657F1E891D8F}" dt="2025-09-12T16:50:11.182" v="3072" actId="20577"/>
        <pc:sldMkLst>
          <pc:docMk/>
          <pc:sldMk cId="3783213750" sldId="354"/>
        </pc:sldMkLst>
        <pc:spChg chg="mod">
          <ac:chgData name="Tsara Crosfill Morton" userId="6f121993-0cd7-46b1-b99e-ecdb50ce8d29" providerId="ADAL" clId="{023AFAB2-0F1B-43D9-9625-657F1E891D8F}" dt="2025-09-12T15:58:56.699" v="2405" actId="20577"/>
          <ac:spMkLst>
            <pc:docMk/>
            <pc:sldMk cId="3783213750" sldId="354"/>
            <ac:spMk id="2" creationId="{D8B4D57D-B7F0-A2F8-0A91-55688F0AE566}"/>
          </ac:spMkLst>
        </pc:spChg>
        <pc:spChg chg="mod">
          <ac:chgData name="Tsara Crosfill Morton" userId="6f121993-0cd7-46b1-b99e-ecdb50ce8d29" providerId="ADAL" clId="{023AFAB2-0F1B-43D9-9625-657F1E891D8F}" dt="2025-09-12T16:50:11.182" v="3072" actId="20577"/>
          <ac:spMkLst>
            <pc:docMk/>
            <pc:sldMk cId="3783213750" sldId="354"/>
            <ac:spMk id="3" creationId="{CF2A724E-E98D-0266-34F1-B6C4F178CCBF}"/>
          </ac:spMkLst>
        </pc:spChg>
      </pc:sldChg>
      <pc:sldChg chg="addSp delSp modSp add mod">
        <pc:chgData name="Tsara Crosfill Morton" userId="6f121993-0cd7-46b1-b99e-ecdb50ce8d29" providerId="ADAL" clId="{023AFAB2-0F1B-43D9-9625-657F1E891D8F}" dt="2025-09-12T17:36:52.298" v="4700" actId="20577"/>
        <pc:sldMkLst>
          <pc:docMk/>
          <pc:sldMk cId="1566465974" sldId="355"/>
        </pc:sldMkLst>
        <pc:spChg chg="mod">
          <ac:chgData name="Tsara Crosfill Morton" userId="6f121993-0cd7-46b1-b99e-ecdb50ce8d29" providerId="ADAL" clId="{023AFAB2-0F1B-43D9-9625-657F1E891D8F}" dt="2025-09-12T16:56:19.618" v="3119" actId="14100"/>
          <ac:spMkLst>
            <pc:docMk/>
            <pc:sldMk cId="1566465974" sldId="355"/>
            <ac:spMk id="2" creationId="{2181B92A-F42A-10BA-36E6-2C5773626570}"/>
          </ac:spMkLst>
        </pc:spChg>
        <pc:spChg chg="mod">
          <ac:chgData name="Tsara Crosfill Morton" userId="6f121993-0cd7-46b1-b99e-ecdb50ce8d29" providerId="ADAL" clId="{023AFAB2-0F1B-43D9-9625-657F1E891D8F}" dt="2025-09-12T17:36:52.298" v="4700" actId="20577"/>
          <ac:spMkLst>
            <pc:docMk/>
            <pc:sldMk cId="1566465974" sldId="355"/>
            <ac:spMk id="3" creationId="{28C941AC-66C5-1867-B5A5-D0999092DC5A}"/>
          </ac:spMkLst>
        </pc:spChg>
        <pc:graphicFrameChg chg="add mod modGraphic">
          <ac:chgData name="Tsara Crosfill Morton" userId="6f121993-0cd7-46b1-b99e-ecdb50ce8d29" providerId="ADAL" clId="{023AFAB2-0F1B-43D9-9625-657F1E891D8F}" dt="2025-09-12T17:36:09.688" v="4692" actId="1076"/>
          <ac:graphicFrameMkLst>
            <pc:docMk/>
            <pc:sldMk cId="1566465974" sldId="355"/>
            <ac:graphicFrameMk id="6" creationId="{B14D7B1F-C203-CAE5-496C-C50D501D1CE6}"/>
          </ac:graphicFrameMkLst>
        </pc:graphicFrameChg>
      </pc:sldChg>
      <pc:sldChg chg="add del">
        <pc:chgData name="Tsara Crosfill Morton" userId="6f121993-0cd7-46b1-b99e-ecdb50ce8d29" providerId="ADAL" clId="{023AFAB2-0F1B-43D9-9625-657F1E891D8F}" dt="2025-09-12T17:08:33.095" v="4359" actId="2696"/>
        <pc:sldMkLst>
          <pc:docMk/>
          <pc:sldMk cId="3661797348" sldId="356"/>
        </pc:sldMkLst>
      </pc:sldChg>
      <pc:sldChg chg="modSp add mod">
        <pc:chgData name="Tsara Crosfill Morton" userId="6f121993-0cd7-46b1-b99e-ecdb50ce8d29" providerId="ADAL" clId="{023AFAB2-0F1B-43D9-9625-657F1E891D8F}" dt="2025-09-12T17:09:13.938" v="4408" actId="20577"/>
        <pc:sldMkLst>
          <pc:docMk/>
          <pc:sldMk cId="752238671" sldId="357"/>
        </pc:sldMkLst>
        <pc:spChg chg="mod">
          <ac:chgData name="Tsara Crosfill Morton" userId="6f121993-0cd7-46b1-b99e-ecdb50ce8d29" providerId="ADAL" clId="{023AFAB2-0F1B-43D9-9625-657F1E891D8F}" dt="2025-09-12T17:09:08.756" v="4407" actId="1076"/>
          <ac:spMkLst>
            <pc:docMk/>
            <pc:sldMk cId="752238671" sldId="357"/>
            <ac:spMk id="2" creationId="{F8C2D7DE-0566-0A9F-77B5-0291C7B74FD0}"/>
          </ac:spMkLst>
        </pc:spChg>
        <pc:spChg chg="mod">
          <ac:chgData name="Tsara Crosfill Morton" userId="6f121993-0cd7-46b1-b99e-ecdb50ce8d29" providerId="ADAL" clId="{023AFAB2-0F1B-43D9-9625-657F1E891D8F}" dt="2025-09-12T17:09:13.938" v="4408" actId="20577"/>
          <ac:spMkLst>
            <pc:docMk/>
            <pc:sldMk cId="752238671" sldId="357"/>
            <ac:spMk id="3" creationId="{5A9F0DCA-8F15-9C4C-7F93-4859663655F2}"/>
          </ac:spMkLst>
        </pc:spChg>
      </pc:sldChg>
    </pc:docChg>
  </pc:docChgLst>
  <pc:docChgLst>
    <pc:chgData name="Issy Booth" userId="95590697-42e6-45d1-b9a0-5c7c6819ef82" providerId="ADAL" clId="{F7D1A5EA-3781-4529-8188-E91436C30DE2}"/>
    <pc:docChg chg="custSel modSld sldOrd">
      <pc:chgData name="Issy Booth" userId="95590697-42e6-45d1-b9a0-5c7c6819ef82" providerId="ADAL" clId="{F7D1A5EA-3781-4529-8188-E91436C30DE2}" dt="2024-10-01T14:40:35.421" v="2459"/>
      <pc:docMkLst>
        <pc:docMk/>
      </pc:docMkLst>
      <pc:sldChg chg="ord">
        <pc:chgData name="Issy Booth" userId="95590697-42e6-45d1-b9a0-5c7c6819ef82" providerId="ADAL" clId="{F7D1A5EA-3781-4529-8188-E91436C30DE2}" dt="2024-10-01T14:40:31.354" v="2457"/>
        <pc:sldMkLst>
          <pc:docMk/>
          <pc:sldMk cId="3852764905" sldId="301"/>
        </pc:sldMkLst>
      </pc:sldChg>
      <pc:sldChg chg="delSp modSp mod">
        <pc:chgData name="Issy Booth" userId="95590697-42e6-45d1-b9a0-5c7c6819ef82" providerId="ADAL" clId="{F7D1A5EA-3781-4529-8188-E91436C30DE2}" dt="2024-10-01T12:23:04.187" v="2455" actId="20577"/>
        <pc:sldMkLst>
          <pc:docMk/>
          <pc:sldMk cId="1451163633" sldId="304"/>
        </pc:sldMkLst>
      </pc:sldChg>
      <pc:sldChg chg="addSp delSp modSp mod ord">
        <pc:chgData name="Issy Booth" userId="95590697-42e6-45d1-b9a0-5c7c6819ef82" providerId="ADAL" clId="{F7D1A5EA-3781-4529-8188-E91436C30DE2}" dt="2024-10-01T14:40:35.421" v="2459"/>
        <pc:sldMkLst>
          <pc:docMk/>
          <pc:sldMk cId="4189367192" sldId="310"/>
        </pc:sldMkLst>
      </pc:sldChg>
      <pc:sldChg chg="addSp delSp modSp mod">
        <pc:chgData name="Issy Booth" userId="95590697-42e6-45d1-b9a0-5c7c6819ef82" providerId="ADAL" clId="{F7D1A5EA-3781-4529-8188-E91436C30DE2}" dt="2024-10-01T12:21:01.585" v="2087" actId="20577"/>
        <pc:sldMkLst>
          <pc:docMk/>
          <pc:sldMk cId="1343962448" sldId="311"/>
        </pc:sldMkLst>
      </pc:sldChg>
      <pc:sldChg chg="ord">
        <pc:chgData name="Issy Booth" userId="95590697-42e6-45d1-b9a0-5c7c6819ef82" providerId="ADAL" clId="{F7D1A5EA-3781-4529-8188-E91436C30DE2}" dt="2024-10-01T12:11:49.773" v="46"/>
        <pc:sldMkLst>
          <pc:docMk/>
          <pc:sldMk cId="3995232617" sldId="312"/>
        </pc:sldMkLst>
      </pc:sldChg>
      <pc:sldChg chg="modSp mod">
        <pc:chgData name="Issy Booth" userId="95590697-42e6-45d1-b9a0-5c7c6819ef82" providerId="ADAL" clId="{F7D1A5EA-3781-4529-8188-E91436C30DE2}" dt="2024-10-01T12:22:47.406" v="2446" actId="1076"/>
        <pc:sldMkLst>
          <pc:docMk/>
          <pc:sldMk cId="2656329790" sldId="313"/>
        </pc:sldMkLst>
      </pc:sldChg>
    </pc:docChg>
  </pc:docChgLst>
  <pc:docChgLst>
    <pc:chgData name="Issy Booth" userId="95590697-42e6-45d1-b9a0-5c7c6819ef82" providerId="ADAL" clId="{C25C0875-D0F7-4D68-A2E8-A7BFB16CD4EC}"/>
    <pc:docChg chg="undo custSel addSld delSld modSld sldOrd">
      <pc:chgData name="Issy Booth" userId="95590697-42e6-45d1-b9a0-5c7c6819ef82" providerId="ADAL" clId="{C25C0875-D0F7-4D68-A2E8-A7BFB16CD4EC}" dt="2025-09-11T14:22:28.601" v="836" actId="1076"/>
      <pc:docMkLst>
        <pc:docMk/>
      </pc:docMkLst>
      <pc:sldChg chg="del">
        <pc:chgData name="Issy Booth" userId="95590697-42e6-45d1-b9a0-5c7c6819ef82" providerId="ADAL" clId="{C25C0875-D0F7-4D68-A2E8-A7BFB16CD4EC}" dt="2025-09-09T16:38:07.554" v="117" actId="47"/>
        <pc:sldMkLst>
          <pc:docMk/>
          <pc:sldMk cId="0" sldId="257"/>
        </pc:sldMkLst>
      </pc:sldChg>
      <pc:sldChg chg="del">
        <pc:chgData name="Issy Booth" userId="95590697-42e6-45d1-b9a0-5c7c6819ef82" providerId="ADAL" clId="{C25C0875-D0F7-4D68-A2E8-A7BFB16CD4EC}" dt="2025-09-09T16:01:28.215" v="2" actId="47"/>
        <pc:sldMkLst>
          <pc:docMk/>
          <pc:sldMk cId="2390929595" sldId="299"/>
        </pc:sldMkLst>
      </pc:sldChg>
      <pc:sldChg chg="modSp mod">
        <pc:chgData name="Issy Booth" userId="95590697-42e6-45d1-b9a0-5c7c6819ef82" providerId="ADAL" clId="{C25C0875-D0F7-4D68-A2E8-A7BFB16CD4EC}" dt="2025-09-11T14:09:55.474" v="737" actId="404"/>
        <pc:sldMkLst>
          <pc:docMk/>
          <pc:sldMk cId="3333779762" sldId="300"/>
        </pc:sldMkLst>
        <pc:spChg chg="mod">
          <ac:chgData name="Issy Booth" userId="95590697-42e6-45d1-b9a0-5c7c6819ef82" providerId="ADAL" clId="{C25C0875-D0F7-4D68-A2E8-A7BFB16CD4EC}" dt="2025-09-11T14:09:13.539" v="601" actId="20577"/>
          <ac:spMkLst>
            <pc:docMk/>
            <pc:sldMk cId="3333779762" sldId="300"/>
            <ac:spMk id="4" creationId="{F9AC8283-4CA4-82B0-877E-E0E23478EF1E}"/>
          </ac:spMkLst>
        </pc:spChg>
        <pc:spChg chg="mod">
          <ac:chgData name="Issy Booth" userId="95590697-42e6-45d1-b9a0-5c7c6819ef82" providerId="ADAL" clId="{C25C0875-D0F7-4D68-A2E8-A7BFB16CD4EC}" dt="2025-09-11T13:48:43.276" v="304" actId="20577"/>
          <ac:spMkLst>
            <pc:docMk/>
            <pc:sldMk cId="3333779762" sldId="300"/>
            <ac:spMk id="5" creationId="{DB1AFB13-0831-8503-13E0-E31DE123FAA9}"/>
          </ac:spMkLst>
        </pc:spChg>
        <pc:spChg chg="mod">
          <ac:chgData name="Issy Booth" userId="95590697-42e6-45d1-b9a0-5c7c6819ef82" providerId="ADAL" clId="{C25C0875-D0F7-4D68-A2E8-A7BFB16CD4EC}" dt="2025-09-11T13:49:21.203" v="355" actId="1076"/>
          <ac:spMkLst>
            <pc:docMk/>
            <pc:sldMk cId="3333779762" sldId="300"/>
            <ac:spMk id="6" creationId="{A7BD270C-3734-89B5-7856-08C8DB95E430}"/>
          </ac:spMkLst>
        </pc:spChg>
        <pc:spChg chg="mod">
          <ac:chgData name="Issy Booth" userId="95590697-42e6-45d1-b9a0-5c7c6819ef82" providerId="ADAL" clId="{C25C0875-D0F7-4D68-A2E8-A7BFB16CD4EC}" dt="2025-09-11T13:49:23.967" v="356" actId="1076"/>
          <ac:spMkLst>
            <pc:docMk/>
            <pc:sldMk cId="3333779762" sldId="300"/>
            <ac:spMk id="7" creationId="{1A90EAEB-D6FF-D401-2AD6-6B36C0948169}"/>
          </ac:spMkLst>
        </pc:spChg>
        <pc:spChg chg="mod">
          <ac:chgData name="Issy Booth" userId="95590697-42e6-45d1-b9a0-5c7c6819ef82" providerId="ADAL" clId="{C25C0875-D0F7-4D68-A2E8-A7BFB16CD4EC}" dt="2025-09-11T14:09:55.474" v="737" actId="404"/>
          <ac:spMkLst>
            <pc:docMk/>
            <pc:sldMk cId="3333779762" sldId="300"/>
            <ac:spMk id="8" creationId="{2815B293-EA71-4691-EA6D-C3A3CF312FDC}"/>
          </ac:spMkLst>
        </pc:spChg>
        <pc:spChg chg="mod">
          <ac:chgData name="Issy Booth" userId="95590697-42e6-45d1-b9a0-5c7c6819ef82" providerId="ADAL" clId="{C25C0875-D0F7-4D68-A2E8-A7BFB16CD4EC}" dt="2025-09-11T13:49:34.273" v="358" actId="20577"/>
          <ac:spMkLst>
            <pc:docMk/>
            <pc:sldMk cId="3333779762" sldId="300"/>
            <ac:spMk id="9" creationId="{B236A581-3255-FF7F-ADA0-54984F046BBF}"/>
          </ac:spMkLst>
        </pc:spChg>
      </pc:sldChg>
      <pc:sldChg chg="addSp delSp modSp mod ord">
        <pc:chgData name="Issy Booth" userId="95590697-42e6-45d1-b9a0-5c7c6819ef82" providerId="ADAL" clId="{C25C0875-D0F7-4D68-A2E8-A7BFB16CD4EC}" dt="2025-09-11T14:11:31.449" v="771"/>
        <pc:sldMkLst>
          <pc:docMk/>
          <pc:sldMk cId="3852764905" sldId="301"/>
        </pc:sldMkLst>
        <pc:spChg chg="mod">
          <ac:chgData name="Issy Booth" userId="95590697-42e6-45d1-b9a0-5c7c6819ef82" providerId="ADAL" clId="{C25C0875-D0F7-4D68-A2E8-A7BFB16CD4EC}" dt="2025-09-11T13:32:31.233" v="242" actId="1076"/>
          <ac:spMkLst>
            <pc:docMk/>
            <pc:sldMk cId="3852764905" sldId="301"/>
            <ac:spMk id="19" creationId="{ED848911-549E-17F3-F24C-39429DC4324F}"/>
          </ac:spMkLst>
        </pc:spChg>
        <pc:spChg chg="mod">
          <ac:chgData name="Issy Booth" userId="95590697-42e6-45d1-b9a0-5c7c6819ef82" providerId="ADAL" clId="{C25C0875-D0F7-4D68-A2E8-A7BFB16CD4EC}" dt="2025-09-09T17:16:42.464" v="224" actId="20577"/>
          <ac:spMkLst>
            <pc:docMk/>
            <pc:sldMk cId="3852764905" sldId="301"/>
            <ac:spMk id="25" creationId="{C9FD93C2-D3B3-A5A1-4561-9F5CFAF7A5B2}"/>
          </ac:spMkLst>
        </pc:spChg>
        <pc:picChg chg="add del mod modCrop">
          <ac:chgData name="Issy Booth" userId="95590697-42e6-45d1-b9a0-5c7c6819ef82" providerId="ADAL" clId="{C25C0875-D0F7-4D68-A2E8-A7BFB16CD4EC}" dt="2025-09-09T17:10:17.147" v="145" actId="14100"/>
          <ac:picMkLst>
            <pc:docMk/>
            <pc:sldMk cId="3852764905" sldId="301"/>
            <ac:picMk id="3" creationId="{D5299B02-3DA0-BCF7-8939-573656328FD9}"/>
          </ac:picMkLst>
        </pc:picChg>
      </pc:sldChg>
      <pc:sldChg chg="del">
        <pc:chgData name="Issy Booth" userId="95590697-42e6-45d1-b9a0-5c7c6819ef82" providerId="ADAL" clId="{C25C0875-D0F7-4D68-A2E8-A7BFB16CD4EC}" dt="2025-09-09T16:03:40.535" v="29" actId="47"/>
        <pc:sldMkLst>
          <pc:docMk/>
          <pc:sldMk cId="1451163633" sldId="304"/>
        </pc:sldMkLst>
      </pc:sldChg>
      <pc:sldChg chg="addSp delSp modSp mod ord">
        <pc:chgData name="Issy Booth" userId="95590697-42e6-45d1-b9a0-5c7c6819ef82" providerId="ADAL" clId="{C25C0875-D0F7-4D68-A2E8-A7BFB16CD4EC}" dt="2025-09-11T14:22:28.601" v="836" actId="1076"/>
        <pc:sldMkLst>
          <pc:docMk/>
          <pc:sldMk cId="1403353972" sldId="305"/>
        </pc:sldMkLst>
        <pc:spChg chg="add mod">
          <ac:chgData name="Issy Booth" userId="95590697-42e6-45d1-b9a0-5c7c6819ef82" providerId="ADAL" clId="{C25C0875-D0F7-4D68-A2E8-A7BFB16CD4EC}" dt="2025-09-11T14:22:26.632" v="835" actId="14100"/>
          <ac:spMkLst>
            <pc:docMk/>
            <pc:sldMk cId="1403353972" sldId="305"/>
            <ac:spMk id="2" creationId="{DBE6FA7E-A6F3-4664-C51D-71983D193B54}"/>
          </ac:spMkLst>
        </pc:spChg>
        <pc:picChg chg="add mod">
          <ac:chgData name="Issy Booth" userId="95590697-42e6-45d1-b9a0-5c7c6819ef82" providerId="ADAL" clId="{C25C0875-D0F7-4D68-A2E8-A7BFB16CD4EC}" dt="2025-09-09T17:16:08.799" v="178" actId="1076"/>
          <ac:picMkLst>
            <pc:docMk/>
            <pc:sldMk cId="1403353972" sldId="305"/>
            <ac:picMk id="5" creationId="{BC00C616-BAA8-BC01-253F-0D49B166CE4A}"/>
          </ac:picMkLst>
        </pc:picChg>
        <pc:picChg chg="add mod">
          <ac:chgData name="Issy Booth" userId="95590697-42e6-45d1-b9a0-5c7c6819ef82" providerId="ADAL" clId="{C25C0875-D0F7-4D68-A2E8-A7BFB16CD4EC}" dt="2025-09-11T14:22:28.601" v="836" actId="1076"/>
          <ac:picMkLst>
            <pc:docMk/>
            <pc:sldMk cId="1403353972" sldId="305"/>
            <ac:picMk id="7" creationId="{E87BF132-D008-BF18-298E-1584D51BF74F}"/>
          </ac:picMkLst>
        </pc:picChg>
      </pc:sldChg>
      <pc:sldChg chg="del ord">
        <pc:chgData name="Issy Booth" userId="95590697-42e6-45d1-b9a0-5c7c6819ef82" providerId="ADAL" clId="{C25C0875-D0F7-4D68-A2E8-A7BFB16CD4EC}" dt="2025-09-09T16:05:45.538" v="82" actId="47"/>
        <pc:sldMkLst>
          <pc:docMk/>
          <pc:sldMk cId="2709787491" sldId="308"/>
        </pc:sldMkLst>
      </pc:sldChg>
      <pc:sldChg chg="del">
        <pc:chgData name="Issy Booth" userId="95590697-42e6-45d1-b9a0-5c7c6819ef82" providerId="ADAL" clId="{C25C0875-D0F7-4D68-A2E8-A7BFB16CD4EC}" dt="2025-09-09T16:01:52.688" v="9" actId="47"/>
        <pc:sldMkLst>
          <pc:docMk/>
          <pc:sldMk cId="1677095653" sldId="309"/>
        </pc:sldMkLst>
      </pc:sldChg>
      <pc:sldChg chg="del">
        <pc:chgData name="Issy Booth" userId="95590697-42e6-45d1-b9a0-5c7c6819ef82" providerId="ADAL" clId="{C25C0875-D0F7-4D68-A2E8-A7BFB16CD4EC}" dt="2025-09-09T16:03:48.607" v="30" actId="47"/>
        <pc:sldMkLst>
          <pc:docMk/>
          <pc:sldMk cId="4189367192" sldId="310"/>
        </pc:sldMkLst>
      </pc:sldChg>
      <pc:sldChg chg="del">
        <pc:chgData name="Issy Booth" userId="95590697-42e6-45d1-b9a0-5c7c6819ef82" providerId="ADAL" clId="{C25C0875-D0F7-4D68-A2E8-A7BFB16CD4EC}" dt="2025-09-09T16:01:58.132" v="10" actId="47"/>
        <pc:sldMkLst>
          <pc:docMk/>
          <pc:sldMk cId="1343962448" sldId="311"/>
        </pc:sldMkLst>
      </pc:sldChg>
      <pc:sldChg chg="del">
        <pc:chgData name="Issy Booth" userId="95590697-42e6-45d1-b9a0-5c7c6819ef82" providerId="ADAL" clId="{C25C0875-D0F7-4D68-A2E8-A7BFB16CD4EC}" dt="2025-09-09T16:01:59.200" v="11" actId="47"/>
        <pc:sldMkLst>
          <pc:docMk/>
          <pc:sldMk cId="3995232617" sldId="312"/>
        </pc:sldMkLst>
      </pc:sldChg>
      <pc:sldChg chg="del">
        <pc:chgData name="Issy Booth" userId="95590697-42e6-45d1-b9a0-5c7c6819ef82" providerId="ADAL" clId="{C25C0875-D0F7-4D68-A2E8-A7BFB16CD4EC}" dt="2025-09-11T14:11:14.101" v="769" actId="47"/>
        <pc:sldMkLst>
          <pc:docMk/>
          <pc:sldMk cId="2656329790" sldId="313"/>
        </pc:sldMkLst>
      </pc:sldChg>
      <pc:sldChg chg="delSp add del mod">
        <pc:chgData name="Issy Booth" userId="95590697-42e6-45d1-b9a0-5c7c6819ef82" providerId="ADAL" clId="{C25C0875-D0F7-4D68-A2E8-A7BFB16CD4EC}" dt="2025-09-09T17:16:23.243" v="181" actId="478"/>
        <pc:sldMkLst>
          <pc:docMk/>
          <pc:sldMk cId="2153866483" sldId="314"/>
        </pc:sldMkLst>
      </pc:sldChg>
      <pc:sldChg chg="add">
        <pc:chgData name="Issy Booth" userId="95590697-42e6-45d1-b9a0-5c7c6819ef82" providerId="ADAL" clId="{C25C0875-D0F7-4D68-A2E8-A7BFB16CD4EC}" dt="2025-09-09T16:01:25.281" v="1"/>
        <pc:sldMkLst>
          <pc:docMk/>
          <pc:sldMk cId="1456349933" sldId="316"/>
        </pc:sldMkLst>
      </pc:sldChg>
      <pc:sldChg chg="modSp add del mod">
        <pc:chgData name="Issy Booth" userId="95590697-42e6-45d1-b9a0-5c7c6819ef82" providerId="ADAL" clId="{C25C0875-D0F7-4D68-A2E8-A7BFB16CD4EC}" dt="2025-09-09T16:03:08.592" v="23" actId="2696"/>
        <pc:sldMkLst>
          <pc:docMk/>
          <pc:sldMk cId="1448970772" sldId="317"/>
        </pc:sldMkLst>
      </pc:sldChg>
      <pc:sldChg chg="add del">
        <pc:chgData name="Issy Booth" userId="95590697-42e6-45d1-b9a0-5c7c6819ef82" providerId="ADAL" clId="{C25C0875-D0F7-4D68-A2E8-A7BFB16CD4EC}" dt="2025-09-09T16:03:36.487" v="26" actId="47"/>
        <pc:sldMkLst>
          <pc:docMk/>
          <pc:sldMk cId="2174361496" sldId="318"/>
        </pc:sldMkLst>
      </pc:sldChg>
      <pc:sldChg chg="addSp modSp add mod ord">
        <pc:chgData name="Issy Booth" userId="95590697-42e6-45d1-b9a0-5c7c6819ef82" providerId="ADAL" clId="{C25C0875-D0F7-4D68-A2E8-A7BFB16CD4EC}" dt="2025-09-11T14:11:05.606" v="768" actId="1076"/>
        <pc:sldMkLst>
          <pc:docMk/>
          <pc:sldMk cId="1566784686" sldId="319"/>
        </pc:sldMkLst>
      </pc:sldChg>
      <pc:sldChg chg="addSp delSp modSp add mod ord">
        <pc:chgData name="Issy Booth" userId="95590697-42e6-45d1-b9a0-5c7c6819ef82" providerId="ADAL" clId="{C25C0875-D0F7-4D68-A2E8-A7BFB16CD4EC}" dt="2025-09-11T13:40:27.825" v="251" actId="1076"/>
        <pc:sldMkLst>
          <pc:docMk/>
          <pc:sldMk cId="2081197235" sldId="320"/>
        </pc:sldMkLst>
        <pc:picChg chg="add mod">
          <ac:chgData name="Issy Booth" userId="95590697-42e6-45d1-b9a0-5c7c6819ef82" providerId="ADAL" clId="{C25C0875-D0F7-4D68-A2E8-A7BFB16CD4EC}" dt="2025-09-11T13:40:27.825" v="251" actId="1076"/>
          <ac:picMkLst>
            <pc:docMk/>
            <pc:sldMk cId="2081197235" sldId="320"/>
            <ac:picMk id="4" creationId="{D39BA4FB-8963-1D8D-3E14-E8B92DA7962C}"/>
          </ac:picMkLst>
        </pc:picChg>
      </pc:sldChg>
      <pc:sldChg chg="modSp add del mod ord">
        <pc:chgData name="Issy Booth" userId="95590697-42e6-45d1-b9a0-5c7c6819ef82" providerId="ADAL" clId="{C25C0875-D0F7-4D68-A2E8-A7BFB16CD4EC}" dt="2025-09-11T14:11:53.750" v="815" actId="47"/>
        <pc:sldMkLst>
          <pc:docMk/>
          <pc:sldMk cId="2131915540" sldId="321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1260778505" sldId="322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994317876" sldId="323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1558201791" sldId="324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4276338816" sldId="325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2380475448" sldId="326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982729040" sldId="327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3932256561" sldId="328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1181359735" sldId="329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280532573" sldId="330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2285763149" sldId="331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2826346180" sldId="332"/>
        </pc:sldMkLst>
      </pc:sldChg>
      <pc:sldChg chg="add del">
        <pc:chgData name="Issy Booth" userId="95590697-42e6-45d1-b9a0-5c7c6819ef82" providerId="ADAL" clId="{C25C0875-D0F7-4D68-A2E8-A7BFB16CD4EC}" dt="2025-09-09T16:05:51.842" v="83" actId="47"/>
        <pc:sldMkLst>
          <pc:docMk/>
          <pc:sldMk cId="677462668" sldId="333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1733211864" sldId="334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3397338455" sldId="335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3920692854" sldId="336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1817122471" sldId="337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326323913" sldId="338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1115718174" sldId="339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2155956011" sldId="340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3682108870" sldId="341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1177705311" sldId="342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3964548352" sldId="343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515224578" sldId="344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576758649" sldId="345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4082120130" sldId="346"/>
        </pc:sldMkLst>
      </pc:sldChg>
      <pc:sldChg chg="add">
        <pc:chgData name="Issy Booth" userId="95590697-42e6-45d1-b9a0-5c7c6819ef82" providerId="ADAL" clId="{C25C0875-D0F7-4D68-A2E8-A7BFB16CD4EC}" dt="2025-09-09T16:05:02.695" v="75"/>
        <pc:sldMkLst>
          <pc:docMk/>
          <pc:sldMk cId="1934608599" sldId="347"/>
        </pc:sldMkLst>
      </pc:sldChg>
      <pc:sldChg chg="add del">
        <pc:chgData name="Issy Booth" userId="95590697-42e6-45d1-b9a0-5c7c6819ef82" providerId="ADAL" clId="{C25C0875-D0F7-4D68-A2E8-A7BFB16CD4EC}" dt="2025-09-09T16:05:58.138" v="84" actId="47"/>
        <pc:sldMkLst>
          <pc:docMk/>
          <pc:sldMk cId="2208267839" sldId="348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1982698533" sldId="349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1715466013" sldId="350"/>
        </pc:sldMkLst>
      </pc:sldChg>
      <pc:sldChg chg="add modNotes">
        <pc:chgData name="Issy Booth" userId="95590697-42e6-45d1-b9a0-5c7c6819ef82" providerId="ADAL" clId="{C25C0875-D0F7-4D68-A2E8-A7BFB16CD4EC}" dt="2025-09-09T16:05:02.695" v="75"/>
        <pc:sldMkLst>
          <pc:docMk/>
          <pc:sldMk cId="945202135" sldId="351"/>
        </pc:sldMkLst>
      </pc:sldChg>
      <pc:sldChg chg="addSp delSp modSp add mod ord">
        <pc:chgData name="Issy Booth" userId="95590697-42e6-45d1-b9a0-5c7c6819ef82" providerId="ADAL" clId="{C25C0875-D0F7-4D68-A2E8-A7BFB16CD4EC}" dt="2025-09-09T17:13:13.331" v="161" actId="478"/>
        <pc:sldMkLst>
          <pc:docMk/>
          <pc:sldMk cId="1129694605" sldId="352"/>
        </pc:sldMkLst>
      </pc:sldChg>
      <pc:sldChg chg="add del ord">
        <pc:chgData name="Issy Booth" userId="95590697-42e6-45d1-b9a0-5c7c6819ef82" providerId="ADAL" clId="{C25C0875-D0F7-4D68-A2E8-A7BFB16CD4EC}" dt="2025-09-11T14:10:05.455" v="738" actId="47"/>
        <pc:sldMkLst>
          <pc:docMk/>
          <pc:sldMk cId="3615682671" sldId="353"/>
        </pc:sldMkLst>
      </pc:sldChg>
      <pc:sldMasterChg chg="addSldLayout">
        <pc:chgData name="Issy Booth" userId="95590697-42e6-45d1-b9a0-5c7c6819ef82" providerId="ADAL" clId="{C25C0875-D0F7-4D68-A2E8-A7BFB16CD4EC}" dt="2025-09-09T16:05:02.632" v="74" actId="27028"/>
        <pc:sldMasterMkLst>
          <pc:docMk/>
          <pc:sldMasterMk cId="658182140" sldId="2147483648"/>
        </pc:sldMasterMkLst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2953855617" sldId="2147483732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1141378994" sldId="2147483733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3648986636" sldId="2147483734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2875716663" sldId="2147483735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1898725493" sldId="2147483736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2403473049" sldId="2147483737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2461986600" sldId="2147483738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927995164" sldId="2147483739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2873813287" sldId="2147483740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2762110675" sldId="2147483741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3414492071" sldId="2147483742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3185165709" sldId="2147483743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1933380999" sldId="2147483744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286698313" sldId="2147483745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2105960701" sldId="2147483746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3470462740" sldId="2147483747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2119373338" sldId="2147483748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552985624" sldId="2147483749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2786277093" sldId="2147483750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3198356387" sldId="2147483751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457088142" sldId="2147483752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3496837308" sldId="2147483753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2863214813" sldId="2147483754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475997872" sldId="2147483755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75697952" sldId="2147483756"/>
          </pc:sldLayoutMkLst>
        </pc:sldLayoutChg>
        <pc:sldLayoutChg chg="add replId">
          <pc:chgData name="Issy Booth" userId="95590697-42e6-45d1-b9a0-5c7c6819ef82" providerId="ADAL" clId="{C25C0875-D0F7-4D68-A2E8-A7BFB16CD4EC}" dt="2025-09-09T16:05:02.632" v="74" actId="27028"/>
          <pc:sldLayoutMkLst>
            <pc:docMk/>
            <pc:sldMasterMk cId="658182140" sldId="2147483648"/>
            <pc:sldLayoutMk cId="438465820" sldId="2147483757"/>
          </pc:sldLayoutMkLst>
        </pc:sldLayoutChg>
      </pc:sldMasterChg>
    </pc:docChg>
  </pc:docChgLst>
  <pc:docChgLst>
    <pc:chgData name="Tsara Crosfill Morton" userId="S::tsaracm@unicef.org.uk::6f121993-0cd7-46b1-b99e-ecdb50ce8d29" providerId="AD" clId="Web-{C297D429-CCB7-1C7C-2EC0-74138A979707}"/>
    <pc:docChg chg="addSld modSld">
      <pc:chgData name="Tsara Crosfill Morton" userId="S::tsaracm@unicef.org.uk::6f121993-0cd7-46b1-b99e-ecdb50ce8d29" providerId="AD" clId="Web-{C297D429-CCB7-1C7C-2EC0-74138A979707}" dt="2025-09-15T18:23:43.365" v="258" actId="1076"/>
      <pc:docMkLst>
        <pc:docMk/>
      </pc:docMkLst>
      <pc:sldChg chg="modSp addAnim">
        <pc:chgData name="Tsara Crosfill Morton" userId="S::tsaracm@unicef.org.uk::6f121993-0cd7-46b1-b99e-ecdb50ce8d29" providerId="AD" clId="Web-{C297D429-CCB7-1C7C-2EC0-74138A979707}" dt="2025-09-15T17:42:41.872" v="66" actId="14100"/>
        <pc:sldMkLst>
          <pc:docMk/>
          <pc:sldMk cId="1566465974" sldId="355"/>
        </pc:sldMkLst>
        <pc:spChg chg="mod">
          <ac:chgData name="Tsara Crosfill Morton" userId="S::tsaracm@unicef.org.uk::6f121993-0cd7-46b1-b99e-ecdb50ce8d29" providerId="AD" clId="Web-{C297D429-CCB7-1C7C-2EC0-74138A979707}" dt="2025-09-15T17:42:41.872" v="66" actId="14100"/>
          <ac:spMkLst>
            <pc:docMk/>
            <pc:sldMk cId="1566465974" sldId="355"/>
            <ac:spMk id="2" creationId="{2181B92A-F42A-10BA-36E6-2C5773626570}"/>
          </ac:spMkLst>
        </pc:spChg>
        <pc:spChg chg="mod">
          <ac:chgData name="Tsara Crosfill Morton" userId="S::tsaracm@unicef.org.uk::6f121993-0cd7-46b1-b99e-ecdb50ce8d29" providerId="AD" clId="Web-{C297D429-CCB7-1C7C-2EC0-74138A979707}" dt="2025-09-15T13:06:40.522" v="5" actId="14100"/>
          <ac:spMkLst>
            <pc:docMk/>
            <pc:sldMk cId="1566465974" sldId="355"/>
            <ac:spMk id="3" creationId="{28C941AC-66C5-1867-B5A5-D0999092DC5A}"/>
          </ac:spMkLst>
        </pc:spChg>
        <pc:graphicFrameChg chg="mod modGraphic">
          <ac:chgData name="Tsara Crosfill Morton" userId="S::tsaracm@unicef.org.uk::6f121993-0cd7-46b1-b99e-ecdb50ce8d29" providerId="AD" clId="Web-{C297D429-CCB7-1C7C-2EC0-74138A979707}" dt="2025-09-15T17:41:56.291" v="65" actId="1076"/>
          <ac:graphicFrameMkLst>
            <pc:docMk/>
            <pc:sldMk cId="1566465974" sldId="355"/>
            <ac:graphicFrameMk id="6" creationId="{B14D7B1F-C203-CAE5-496C-C50D501D1CE6}"/>
          </ac:graphicFrameMkLst>
        </pc:graphicFrameChg>
      </pc:sldChg>
      <pc:sldChg chg="addSp delSp modSp">
        <pc:chgData name="Tsara Crosfill Morton" userId="S::tsaracm@unicef.org.uk::6f121993-0cd7-46b1-b99e-ecdb50ce8d29" providerId="AD" clId="Web-{C297D429-CCB7-1C7C-2EC0-74138A979707}" dt="2025-09-15T18:23:43.365" v="258" actId="1076"/>
        <pc:sldMkLst>
          <pc:docMk/>
          <pc:sldMk cId="752238671" sldId="357"/>
        </pc:sldMkLst>
        <pc:spChg chg="mod">
          <ac:chgData name="Tsara Crosfill Morton" userId="S::tsaracm@unicef.org.uk::6f121993-0cd7-46b1-b99e-ecdb50ce8d29" providerId="AD" clId="Web-{C297D429-CCB7-1C7C-2EC0-74138A979707}" dt="2025-09-15T18:22:29.238" v="241" actId="20577"/>
          <ac:spMkLst>
            <pc:docMk/>
            <pc:sldMk cId="752238671" sldId="357"/>
            <ac:spMk id="3" creationId="{5A9F0DCA-8F15-9C4C-7F93-4859663655F2}"/>
          </ac:spMkLst>
        </pc:spChg>
        <pc:picChg chg="add mod">
          <ac:chgData name="Tsara Crosfill Morton" userId="S::tsaracm@unicef.org.uk::6f121993-0cd7-46b1-b99e-ecdb50ce8d29" providerId="AD" clId="Web-{C297D429-CCB7-1C7C-2EC0-74138A979707}" dt="2025-09-15T18:23:43.365" v="258" actId="1076"/>
          <ac:picMkLst>
            <pc:docMk/>
            <pc:sldMk cId="752238671" sldId="357"/>
            <ac:picMk id="4" creationId="{12279CD9-837C-105C-1239-CE4C59A83195}"/>
          </ac:picMkLst>
        </pc:picChg>
      </pc:sldChg>
      <pc:sldChg chg="addSp delSp modSp new">
        <pc:chgData name="Tsara Crosfill Morton" userId="S::tsaracm@unicef.org.uk::6f121993-0cd7-46b1-b99e-ecdb50ce8d29" providerId="AD" clId="Web-{C297D429-CCB7-1C7C-2EC0-74138A979707}" dt="2025-09-15T17:44:30.676" v="74" actId="1076"/>
        <pc:sldMkLst>
          <pc:docMk/>
          <pc:sldMk cId="1055995486" sldId="358"/>
        </pc:sldMkLst>
        <pc:picChg chg="add mod">
          <ac:chgData name="Tsara Crosfill Morton" userId="S::tsaracm@unicef.org.uk::6f121993-0cd7-46b1-b99e-ecdb50ce8d29" providerId="AD" clId="Web-{C297D429-CCB7-1C7C-2EC0-74138A979707}" dt="2025-09-15T17:44:30.676" v="74" actId="1076"/>
          <ac:picMkLst>
            <pc:docMk/>
            <pc:sldMk cId="1055995486" sldId="358"/>
            <ac:picMk id="4" creationId="{6F4B6EF3-DD3A-5107-8EC3-5D9FBBF27C50}"/>
          </ac:picMkLst>
        </pc:picChg>
      </pc:sldChg>
    </pc:docChg>
  </pc:docChgLst>
  <pc:docChgLst>
    <pc:chgData name="Issy Booth" userId="S::isabelleb@unicef.org.uk::95590697-42e6-45d1-b9a0-5c7c6819ef82" providerId="AD" clId="Web-{CD0220CB-2775-146B-1A16-02DB6D002E86}"/>
    <pc:docChg chg="delSld modSld">
      <pc:chgData name="Issy Booth" userId="S::isabelleb@unicef.org.uk::95590697-42e6-45d1-b9a0-5c7c6819ef82" providerId="AD" clId="Web-{CD0220CB-2775-146B-1A16-02DB6D002E86}" dt="2025-09-16T11:09:44.371" v="35"/>
      <pc:docMkLst>
        <pc:docMk/>
      </pc:docMkLst>
      <pc:sldChg chg="del">
        <pc:chgData name="Issy Booth" userId="S::isabelleb@unicef.org.uk::95590697-42e6-45d1-b9a0-5c7c6819ef82" providerId="AD" clId="Web-{CD0220CB-2775-146B-1A16-02DB6D002E86}" dt="2025-09-16T11:08:52.964" v="5"/>
        <pc:sldMkLst>
          <pc:docMk/>
          <pc:sldMk cId="1558201791" sldId="324"/>
        </pc:sldMkLst>
      </pc:sldChg>
      <pc:sldChg chg="del">
        <pc:chgData name="Issy Booth" userId="S::isabelleb@unicef.org.uk::95590697-42e6-45d1-b9a0-5c7c6819ef82" providerId="AD" clId="Web-{CD0220CB-2775-146B-1A16-02DB6D002E86}" dt="2025-09-16T11:08:53.807" v="6"/>
        <pc:sldMkLst>
          <pc:docMk/>
          <pc:sldMk cId="4276338816" sldId="325"/>
        </pc:sldMkLst>
      </pc:sldChg>
      <pc:sldChg chg="del">
        <pc:chgData name="Issy Booth" userId="S::isabelleb@unicef.org.uk::95590697-42e6-45d1-b9a0-5c7c6819ef82" providerId="AD" clId="Web-{CD0220CB-2775-146B-1A16-02DB6D002E86}" dt="2025-09-16T11:08:54.167" v="7"/>
        <pc:sldMkLst>
          <pc:docMk/>
          <pc:sldMk cId="2380475448" sldId="326"/>
        </pc:sldMkLst>
      </pc:sldChg>
      <pc:sldChg chg="del">
        <pc:chgData name="Issy Booth" userId="S::isabelleb@unicef.org.uk::95590697-42e6-45d1-b9a0-5c7c6819ef82" providerId="AD" clId="Web-{CD0220CB-2775-146B-1A16-02DB6D002E86}" dt="2025-09-16T11:08:54.682" v="8"/>
        <pc:sldMkLst>
          <pc:docMk/>
          <pc:sldMk cId="982729040" sldId="327"/>
        </pc:sldMkLst>
      </pc:sldChg>
      <pc:sldChg chg="del">
        <pc:chgData name="Issy Booth" userId="S::isabelleb@unicef.org.uk::95590697-42e6-45d1-b9a0-5c7c6819ef82" providerId="AD" clId="Web-{CD0220CB-2775-146B-1A16-02DB6D002E86}" dt="2025-09-16T11:08:55.542" v="9"/>
        <pc:sldMkLst>
          <pc:docMk/>
          <pc:sldMk cId="3932256561" sldId="328"/>
        </pc:sldMkLst>
      </pc:sldChg>
      <pc:sldChg chg="del">
        <pc:chgData name="Issy Booth" userId="S::isabelleb@unicef.org.uk::95590697-42e6-45d1-b9a0-5c7c6819ef82" providerId="AD" clId="Web-{CD0220CB-2775-146B-1A16-02DB6D002E86}" dt="2025-09-16T11:08:56.151" v="10"/>
        <pc:sldMkLst>
          <pc:docMk/>
          <pc:sldMk cId="1181359735" sldId="329"/>
        </pc:sldMkLst>
      </pc:sldChg>
      <pc:sldChg chg="del">
        <pc:chgData name="Issy Booth" userId="S::isabelleb@unicef.org.uk::95590697-42e6-45d1-b9a0-5c7c6819ef82" providerId="AD" clId="Web-{CD0220CB-2775-146B-1A16-02DB6D002E86}" dt="2025-09-16T11:08:56.636" v="11"/>
        <pc:sldMkLst>
          <pc:docMk/>
          <pc:sldMk cId="280532573" sldId="330"/>
        </pc:sldMkLst>
      </pc:sldChg>
      <pc:sldChg chg="del">
        <pc:chgData name="Issy Booth" userId="S::isabelleb@unicef.org.uk::95590697-42e6-45d1-b9a0-5c7c6819ef82" providerId="AD" clId="Web-{CD0220CB-2775-146B-1A16-02DB6D002E86}" dt="2025-09-16T11:08:57.167" v="12"/>
        <pc:sldMkLst>
          <pc:docMk/>
          <pc:sldMk cId="2285763149" sldId="331"/>
        </pc:sldMkLst>
      </pc:sldChg>
      <pc:sldChg chg="del">
        <pc:chgData name="Issy Booth" userId="S::isabelleb@unicef.org.uk::95590697-42e6-45d1-b9a0-5c7c6819ef82" providerId="AD" clId="Web-{CD0220CB-2775-146B-1A16-02DB6D002E86}" dt="2025-09-16T11:08:57.698" v="13"/>
        <pc:sldMkLst>
          <pc:docMk/>
          <pc:sldMk cId="2826346180" sldId="332"/>
        </pc:sldMkLst>
      </pc:sldChg>
      <pc:sldChg chg="del">
        <pc:chgData name="Issy Booth" userId="S::isabelleb@unicef.org.uk::95590697-42e6-45d1-b9a0-5c7c6819ef82" providerId="AD" clId="Web-{CD0220CB-2775-146B-1A16-02DB6D002E86}" dt="2025-09-16T11:08:58.198" v="14"/>
        <pc:sldMkLst>
          <pc:docMk/>
          <pc:sldMk cId="1733211864" sldId="334"/>
        </pc:sldMkLst>
      </pc:sldChg>
      <pc:sldChg chg="del">
        <pc:chgData name="Issy Booth" userId="S::isabelleb@unicef.org.uk::95590697-42e6-45d1-b9a0-5c7c6819ef82" providerId="AD" clId="Web-{CD0220CB-2775-146B-1A16-02DB6D002E86}" dt="2025-09-16T11:08:59.573" v="15"/>
        <pc:sldMkLst>
          <pc:docMk/>
          <pc:sldMk cId="3397338455" sldId="335"/>
        </pc:sldMkLst>
      </pc:sldChg>
      <pc:sldChg chg="del">
        <pc:chgData name="Issy Booth" userId="S::isabelleb@unicef.org.uk::95590697-42e6-45d1-b9a0-5c7c6819ef82" providerId="AD" clId="Web-{CD0220CB-2775-146B-1A16-02DB6D002E86}" dt="2025-09-16T11:09:00.183" v="16"/>
        <pc:sldMkLst>
          <pc:docMk/>
          <pc:sldMk cId="3920692854" sldId="336"/>
        </pc:sldMkLst>
      </pc:sldChg>
      <pc:sldChg chg="del">
        <pc:chgData name="Issy Booth" userId="S::isabelleb@unicef.org.uk::95590697-42e6-45d1-b9a0-5c7c6819ef82" providerId="AD" clId="Web-{CD0220CB-2775-146B-1A16-02DB6D002E86}" dt="2025-09-16T11:09:00.808" v="17"/>
        <pc:sldMkLst>
          <pc:docMk/>
          <pc:sldMk cId="1817122471" sldId="337"/>
        </pc:sldMkLst>
      </pc:sldChg>
      <pc:sldChg chg="del">
        <pc:chgData name="Issy Booth" userId="S::isabelleb@unicef.org.uk::95590697-42e6-45d1-b9a0-5c7c6819ef82" providerId="AD" clId="Web-{CD0220CB-2775-146B-1A16-02DB6D002E86}" dt="2025-09-16T11:09:02.886" v="18"/>
        <pc:sldMkLst>
          <pc:docMk/>
          <pc:sldMk cId="326323913" sldId="338"/>
        </pc:sldMkLst>
      </pc:sldChg>
      <pc:sldChg chg="del">
        <pc:chgData name="Issy Booth" userId="S::isabelleb@unicef.org.uk::95590697-42e6-45d1-b9a0-5c7c6819ef82" providerId="AD" clId="Web-{CD0220CB-2775-146B-1A16-02DB6D002E86}" dt="2025-09-16T11:09:03.526" v="19"/>
        <pc:sldMkLst>
          <pc:docMk/>
          <pc:sldMk cId="1115718174" sldId="339"/>
        </pc:sldMkLst>
      </pc:sldChg>
      <pc:sldChg chg="del">
        <pc:chgData name="Issy Booth" userId="S::isabelleb@unicef.org.uk::95590697-42e6-45d1-b9a0-5c7c6819ef82" providerId="AD" clId="Web-{CD0220CB-2775-146B-1A16-02DB6D002E86}" dt="2025-09-16T11:09:04.167" v="20"/>
        <pc:sldMkLst>
          <pc:docMk/>
          <pc:sldMk cId="2155956011" sldId="340"/>
        </pc:sldMkLst>
      </pc:sldChg>
      <pc:sldChg chg="del">
        <pc:chgData name="Issy Booth" userId="S::isabelleb@unicef.org.uk::95590697-42e6-45d1-b9a0-5c7c6819ef82" providerId="AD" clId="Web-{CD0220CB-2775-146B-1A16-02DB6D002E86}" dt="2025-09-16T11:09:04.542" v="21"/>
        <pc:sldMkLst>
          <pc:docMk/>
          <pc:sldMk cId="3682108870" sldId="341"/>
        </pc:sldMkLst>
      </pc:sldChg>
      <pc:sldChg chg="del">
        <pc:chgData name="Issy Booth" userId="S::isabelleb@unicef.org.uk::95590697-42e6-45d1-b9a0-5c7c6819ef82" providerId="AD" clId="Web-{CD0220CB-2775-146B-1A16-02DB6D002E86}" dt="2025-09-16T11:09:05.292" v="22"/>
        <pc:sldMkLst>
          <pc:docMk/>
          <pc:sldMk cId="1177705311" sldId="342"/>
        </pc:sldMkLst>
      </pc:sldChg>
      <pc:sldChg chg="del">
        <pc:chgData name="Issy Booth" userId="S::isabelleb@unicef.org.uk::95590697-42e6-45d1-b9a0-5c7c6819ef82" providerId="AD" clId="Web-{CD0220CB-2775-146B-1A16-02DB6D002E86}" dt="2025-09-16T11:09:05.808" v="23"/>
        <pc:sldMkLst>
          <pc:docMk/>
          <pc:sldMk cId="3964548352" sldId="343"/>
        </pc:sldMkLst>
      </pc:sldChg>
      <pc:sldChg chg="del">
        <pc:chgData name="Issy Booth" userId="S::isabelleb@unicef.org.uk::95590697-42e6-45d1-b9a0-5c7c6819ef82" providerId="AD" clId="Web-{CD0220CB-2775-146B-1A16-02DB6D002E86}" dt="2025-09-16T11:09:07.105" v="24"/>
        <pc:sldMkLst>
          <pc:docMk/>
          <pc:sldMk cId="515224578" sldId="344"/>
        </pc:sldMkLst>
      </pc:sldChg>
      <pc:sldChg chg="del">
        <pc:chgData name="Issy Booth" userId="S::isabelleb@unicef.org.uk::95590697-42e6-45d1-b9a0-5c7c6819ef82" providerId="AD" clId="Web-{CD0220CB-2775-146B-1A16-02DB6D002E86}" dt="2025-09-16T11:09:07.605" v="25"/>
        <pc:sldMkLst>
          <pc:docMk/>
          <pc:sldMk cId="576758649" sldId="345"/>
        </pc:sldMkLst>
      </pc:sldChg>
      <pc:sldChg chg="del">
        <pc:chgData name="Issy Booth" userId="S::isabelleb@unicef.org.uk::95590697-42e6-45d1-b9a0-5c7c6819ef82" providerId="AD" clId="Web-{CD0220CB-2775-146B-1A16-02DB6D002E86}" dt="2025-09-16T11:09:08.026" v="26"/>
        <pc:sldMkLst>
          <pc:docMk/>
          <pc:sldMk cId="4082120130" sldId="346"/>
        </pc:sldMkLst>
      </pc:sldChg>
      <pc:sldChg chg="del">
        <pc:chgData name="Issy Booth" userId="S::isabelleb@unicef.org.uk::95590697-42e6-45d1-b9a0-5c7c6819ef82" providerId="AD" clId="Web-{CD0220CB-2775-146B-1A16-02DB6D002E86}" dt="2025-09-16T11:09:08.636" v="27"/>
        <pc:sldMkLst>
          <pc:docMk/>
          <pc:sldMk cId="1934608599" sldId="347"/>
        </pc:sldMkLst>
      </pc:sldChg>
      <pc:sldChg chg="del">
        <pc:chgData name="Issy Booth" userId="S::isabelleb@unicef.org.uk::95590697-42e6-45d1-b9a0-5c7c6819ef82" providerId="AD" clId="Web-{CD0220CB-2775-146B-1A16-02DB6D002E86}" dt="2025-09-16T11:09:09.433" v="28"/>
        <pc:sldMkLst>
          <pc:docMk/>
          <pc:sldMk cId="1982698533" sldId="349"/>
        </pc:sldMkLst>
      </pc:sldChg>
      <pc:sldChg chg="del">
        <pc:chgData name="Issy Booth" userId="S::isabelleb@unicef.org.uk::95590697-42e6-45d1-b9a0-5c7c6819ef82" providerId="AD" clId="Web-{CD0220CB-2775-146B-1A16-02DB6D002E86}" dt="2025-09-16T11:09:10.745" v="29"/>
        <pc:sldMkLst>
          <pc:docMk/>
          <pc:sldMk cId="1715466013" sldId="350"/>
        </pc:sldMkLst>
      </pc:sldChg>
      <pc:sldChg chg="del">
        <pc:chgData name="Issy Booth" userId="S::isabelleb@unicef.org.uk::95590697-42e6-45d1-b9a0-5c7c6819ef82" providerId="AD" clId="Web-{CD0220CB-2775-146B-1A16-02DB6D002E86}" dt="2025-09-16T11:08:46.635" v="4"/>
        <pc:sldMkLst>
          <pc:docMk/>
          <pc:sldMk cId="945202135" sldId="351"/>
        </pc:sldMkLst>
      </pc:sldChg>
      <pc:sldChg chg="modSp mod setBg">
        <pc:chgData name="Issy Booth" userId="S::isabelleb@unicef.org.uk::95590697-42e6-45d1-b9a0-5c7c6819ef82" providerId="AD" clId="Web-{CD0220CB-2775-146B-1A16-02DB6D002E86}" dt="2025-09-16T11:09:44.371" v="35"/>
        <pc:sldMkLst>
          <pc:docMk/>
          <pc:sldMk cId="2474403869" sldId="353"/>
        </pc:sldMkLst>
        <pc:spChg chg="mod">
          <ac:chgData name="Issy Booth" userId="S::isabelleb@unicef.org.uk::95590697-42e6-45d1-b9a0-5c7c6819ef82" providerId="AD" clId="Web-{CD0220CB-2775-146B-1A16-02DB6D002E86}" dt="2025-09-16T11:09:39.715" v="34" actId="20577"/>
          <ac:spMkLst>
            <pc:docMk/>
            <pc:sldMk cId="2474403869" sldId="353"/>
            <ac:spMk id="4" creationId="{14C9FEAA-EECB-8249-CD20-7DD158DA7E3B}"/>
          </ac:spMkLst>
        </pc:spChg>
        <pc:spChg chg="mod">
          <ac:chgData name="Issy Booth" userId="S::isabelleb@unicef.org.uk::95590697-42e6-45d1-b9a0-5c7c6819ef82" providerId="AD" clId="Web-{CD0220CB-2775-146B-1A16-02DB6D002E86}" dt="2025-09-16T11:09:34.668" v="33" actId="20577"/>
          <ac:spMkLst>
            <pc:docMk/>
            <pc:sldMk cId="2474403869" sldId="353"/>
            <ac:spMk id="5" creationId="{73DCF9FA-4838-B14B-E052-ED8C999A2D03}"/>
          </ac:spMkLst>
        </pc:spChg>
        <pc:spChg chg="mod">
          <ac:chgData name="Issy Booth" userId="S::isabelleb@unicef.org.uk::95590697-42e6-45d1-b9a0-5c7c6819ef82" providerId="AD" clId="Web-{CD0220CB-2775-146B-1A16-02DB6D002E86}" dt="2025-09-16T11:09:31.058" v="31" actId="20577"/>
          <ac:spMkLst>
            <pc:docMk/>
            <pc:sldMk cId="2474403869" sldId="353"/>
            <ac:spMk id="10" creationId="{4E1E5A7C-EBA8-B06A-ECB4-6D95A01A0887}"/>
          </ac:spMkLst>
        </pc:spChg>
        <pc:spChg chg="mod">
          <ac:chgData name="Issy Booth" userId="S::isabelleb@unicef.org.uk::95590697-42e6-45d1-b9a0-5c7c6819ef82" providerId="AD" clId="Web-{CD0220CB-2775-146B-1A16-02DB6D002E86}" dt="2025-09-16T11:09:26.261" v="30" actId="20577"/>
          <ac:spMkLst>
            <pc:docMk/>
            <pc:sldMk cId="2474403869" sldId="353"/>
            <ac:spMk id="11" creationId="{32BD54EC-249E-EF54-F46C-4CD621B1C220}"/>
          </ac:spMkLst>
        </pc:spChg>
      </pc:sldChg>
      <pc:sldChg chg="mod setBg">
        <pc:chgData name="Issy Booth" userId="S::isabelleb@unicef.org.uk::95590697-42e6-45d1-b9a0-5c7c6819ef82" providerId="AD" clId="Web-{CD0220CB-2775-146B-1A16-02DB6D002E86}" dt="2025-09-16T11:08:28.932" v="2"/>
        <pc:sldMkLst>
          <pc:docMk/>
          <pc:sldMk cId="3783213750" sldId="354"/>
        </pc:sldMkLst>
      </pc:sldChg>
      <pc:sldChg chg="mod setBg">
        <pc:chgData name="Issy Booth" userId="S::isabelleb@unicef.org.uk::95590697-42e6-45d1-b9a0-5c7c6819ef82" providerId="AD" clId="Web-{CD0220CB-2775-146B-1A16-02DB6D002E86}" dt="2025-09-16T11:08:21.416" v="1"/>
        <pc:sldMkLst>
          <pc:docMk/>
          <pc:sldMk cId="1566465974" sldId="355"/>
        </pc:sldMkLst>
      </pc:sldChg>
      <pc:sldChg chg="mod setBg">
        <pc:chgData name="Issy Booth" userId="S::isabelleb@unicef.org.uk::95590697-42e6-45d1-b9a0-5c7c6819ef82" providerId="AD" clId="Web-{CD0220CB-2775-146B-1A16-02DB6D002E86}" dt="2025-09-16T11:06:01.037" v="0"/>
        <pc:sldMkLst>
          <pc:docMk/>
          <pc:sldMk cId="752238671" sldId="357"/>
        </pc:sldMkLst>
      </pc:sldChg>
      <pc:sldChg chg="mod setBg">
        <pc:chgData name="Issy Booth" userId="S::isabelleb@unicef.org.uk::95590697-42e6-45d1-b9a0-5c7c6819ef82" providerId="AD" clId="Web-{CD0220CB-2775-146B-1A16-02DB6D002E86}" dt="2025-09-16T11:08:35.073" v="3"/>
        <pc:sldMkLst>
          <pc:docMk/>
          <pc:sldMk cId="1055995486" sldId="358"/>
        </pc:sldMkLst>
      </pc:sldChg>
    </pc:docChg>
  </pc:docChgLst>
  <pc:docChgLst>
    <pc:chgData name="Issy Booth" userId="S::isabelleb@unicef.org.uk::95590697-42e6-45d1-b9a0-5c7c6819ef82" providerId="AD" clId="Web-{485AF44B-9521-E16F-4FFB-B7283358CD5B}"/>
    <pc:docChg chg="delSld">
      <pc:chgData name="Issy Booth" userId="S::isabelleb@unicef.org.uk::95590697-42e6-45d1-b9a0-5c7c6819ef82" providerId="AD" clId="Web-{485AF44B-9521-E16F-4FFB-B7283358CD5B}" dt="2025-09-22T10:48:10.578" v="0"/>
      <pc:docMkLst>
        <pc:docMk/>
      </pc:docMkLst>
      <pc:sldChg chg="del">
        <pc:chgData name="Issy Booth" userId="S::isabelleb@unicef.org.uk::95590697-42e6-45d1-b9a0-5c7c6819ef82" providerId="AD" clId="Web-{485AF44B-9521-E16F-4FFB-B7283358CD5B}" dt="2025-09-22T10:48:10.578" v="0"/>
        <pc:sldMkLst>
          <pc:docMk/>
          <pc:sldMk cId="1566784686" sldId="3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aelah age 3 receiving a polio vaccine drops.">
            <a:extLst>
              <a:ext uri="{FF2B5EF4-FFF2-40B4-BE49-F238E27FC236}">
                <a16:creationId xmlns:a16="http://schemas.microsoft.com/office/drawing/2014/main" id="{DB59ED46-C3B4-7640-A292-9563A0F76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3773" r="-15" b="1957"/>
          <a:stretch/>
        </p:blipFill>
        <p:spPr>
          <a:xfrm>
            <a:off x="0" y="0"/>
            <a:ext cx="121938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9D7BD-B221-CE44-977E-46189A15DF9B}"/>
              </a:ext>
            </a:extLst>
          </p:cNvPr>
          <p:cNvSpPr txBox="1"/>
          <p:nvPr userDrawn="1"/>
        </p:nvSpPr>
        <p:spPr>
          <a:xfrm rot="5400000">
            <a:off x="11531242" y="44531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Mulala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28B210-FB01-6342-9CA4-878DECCF1B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E34638C-6902-BC44-AE0E-8F4B61FBFA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FB885A-3A27-468C-C691-758CE2DCD13B}"/>
              </a:ext>
            </a:extLst>
          </p:cNvPr>
          <p:cNvSpPr/>
          <p:nvPr userDrawn="1"/>
        </p:nvSpPr>
        <p:spPr>
          <a:xfrm>
            <a:off x="266044" y="229869"/>
            <a:ext cx="2705755" cy="972207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C953A3-C48C-C563-F3E5-AEBD5D4414EC}"/>
              </a:ext>
            </a:extLst>
          </p:cNvPr>
          <p:cNvSpPr txBox="1"/>
          <p:nvPr userDrawn="1"/>
        </p:nvSpPr>
        <p:spPr>
          <a:xfrm>
            <a:off x="296866" y="295061"/>
            <a:ext cx="2674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Anaelah</a:t>
            </a:r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, 3, receives polio vaccine drops during a UNICEF-supported immunisation campaign in Kinshasa, Democratic Republic of Congo.</a:t>
            </a:r>
          </a:p>
        </p:txBody>
      </p:sp>
    </p:spTree>
    <p:extLst>
      <p:ext uri="{BB962C8B-B14F-4D97-AF65-F5344CB8AC3E}">
        <p14:creationId xmlns:p14="http://schemas.microsoft.com/office/powerpoint/2010/main" val="287571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ven age 14, holding a ball. Standing in front of his friends playing volleyball.">
            <a:extLst>
              <a:ext uri="{FF2B5EF4-FFF2-40B4-BE49-F238E27FC236}">
                <a16:creationId xmlns:a16="http://schemas.microsoft.com/office/drawing/2014/main" id="{9E5D5364-B4BF-3574-57F8-EADBE7C49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b="2297"/>
          <a:stretch/>
        </p:blipFill>
        <p:spPr>
          <a:xfrm>
            <a:off x="0" y="7558"/>
            <a:ext cx="12192000" cy="6850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223A73-C9EE-6142-87A6-EE5302EC6B4F}"/>
              </a:ext>
            </a:extLst>
          </p:cNvPr>
          <p:cNvSpPr txBox="1"/>
          <p:nvPr userDrawn="1"/>
        </p:nvSpPr>
        <p:spPr>
          <a:xfrm rot="5400000">
            <a:off x="11421596" y="4158751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dirty="0" err="1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Chikondi</a:t>
            </a:r>
            <a:endParaRPr lang="en-US" sz="800" b="0" i="0" dirty="0">
              <a:solidFill>
                <a:schemeClr val="tx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BF99775-F5EA-5845-ACD1-9BD83E928D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A0AFA88-AF95-6A4A-BBF8-3231F2ACB5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359858-BF77-7BAD-6D37-F2709A0D943C}"/>
              </a:ext>
            </a:extLst>
          </p:cNvPr>
          <p:cNvSpPr/>
          <p:nvPr userDrawn="1"/>
        </p:nvSpPr>
        <p:spPr>
          <a:xfrm>
            <a:off x="8188035" y="213025"/>
            <a:ext cx="3678873" cy="64633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1B2B51-C309-4562-38A8-20F151B44010}"/>
              </a:ext>
            </a:extLst>
          </p:cNvPr>
          <p:cNvSpPr txBox="1"/>
          <p:nvPr userDrawn="1"/>
        </p:nvSpPr>
        <p:spPr>
          <a:xfrm>
            <a:off x="8188036" y="305493"/>
            <a:ext cx="3631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Steven, 14, plays football at a UNICEF–supported Children’s Corner in Malawi.</a:t>
            </a:r>
          </a:p>
          <a:p>
            <a:pPr algn="r"/>
            <a:endParaRPr lang="en-GB" sz="1200" b="0" i="0" dirty="0" err="1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98725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dikarim standing in front of a chalkboard during a lesson.&#10;&#10;">
            <a:extLst>
              <a:ext uri="{FF2B5EF4-FFF2-40B4-BE49-F238E27FC236}">
                <a16:creationId xmlns:a16="http://schemas.microsoft.com/office/drawing/2014/main" id="{ACCE846E-837C-1F4C-B072-ABC615FAC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11136" r="1822" b="6007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8B8ABE-34FF-4A42-A334-1710582EB8F3}"/>
              </a:ext>
            </a:extLst>
          </p:cNvPr>
          <p:cNvSpPr txBox="1"/>
          <p:nvPr userDrawn="1"/>
        </p:nvSpPr>
        <p:spPr>
          <a:xfrm rot="5400000">
            <a:off x="11511090" y="461460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Taxta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605744-ECCC-5F43-BA9C-300A45595B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B344DC0-C178-FE40-886C-0BAC10E2B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7A32BE-F015-E965-BCF5-100F981B58C6}"/>
              </a:ext>
            </a:extLst>
          </p:cNvPr>
          <p:cNvSpPr/>
          <p:nvPr userDrawn="1"/>
        </p:nvSpPr>
        <p:spPr>
          <a:xfrm>
            <a:off x="296867" y="195689"/>
            <a:ext cx="3838845" cy="64633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634648-3DBD-943E-90E5-E853059C76F0}"/>
              </a:ext>
            </a:extLst>
          </p:cNvPr>
          <p:cNvSpPr txBox="1"/>
          <p:nvPr userDrawn="1"/>
        </p:nvSpPr>
        <p:spPr>
          <a:xfrm>
            <a:off x="296867" y="295061"/>
            <a:ext cx="3828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"/>
                    </a:prstClr>
                  </a:outerShdw>
                </a:effectLst>
                <a:latin typeface="Univers LT Pro 45 Light" panose="020B0403020202020204" pitchFamily="34" charset="77"/>
              </a:rPr>
              <a:t>Abdikarim's</a:t>
            </a:r>
            <a:r>
              <a:rPr lang="en-GB" sz="1200" b="0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"/>
                    </a:prstClr>
                  </a:outerShdw>
                </a:effectLst>
                <a:latin typeface="Univers LT Pro 45 Light" panose="020B0403020202020204" pitchFamily="34" charset="77"/>
              </a:rPr>
              <a:t> favourite subject is science. "I want to be a doctor or an engineer", he says in school in Somalia.</a:t>
            </a:r>
          </a:p>
          <a:p>
            <a:pPr algn="l"/>
            <a:endParaRPr lang="en-GB" sz="1200" b="0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"/>
                  </a:prstClr>
                </a:outerShdw>
              </a:effectLst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347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cas, age 10, sitting at a desk in a classroom. Writing in a school book next to a UNICEF blue backpack.&#10;">
            <a:extLst>
              <a:ext uri="{FF2B5EF4-FFF2-40B4-BE49-F238E27FC236}">
                <a16:creationId xmlns:a16="http://schemas.microsoft.com/office/drawing/2014/main" id="{BB7EA63E-2542-A454-61C6-1B02920DE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17362" r="-1137"/>
          <a:stretch/>
        </p:blipFill>
        <p:spPr>
          <a:xfrm>
            <a:off x="-1" y="0"/>
            <a:ext cx="12407445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697EBCE2-35EC-D848-8FBA-82D3F2E02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AA41E-3153-C641-9B67-D8EF9E9FAA85}"/>
              </a:ext>
            </a:extLst>
          </p:cNvPr>
          <p:cNvSpPr txBox="1"/>
          <p:nvPr userDrawn="1"/>
        </p:nvSpPr>
        <p:spPr>
          <a:xfrm rot="5400000">
            <a:off x="11531242" y="619724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Bashizi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34FCCD-D679-0849-8184-A4C4F197C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262522-D58A-2497-A851-60A6FD0E4D70}"/>
              </a:ext>
            </a:extLst>
          </p:cNvPr>
          <p:cNvSpPr/>
          <p:nvPr userDrawn="1"/>
        </p:nvSpPr>
        <p:spPr>
          <a:xfrm>
            <a:off x="241591" y="113706"/>
            <a:ext cx="4381209" cy="1015664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3CEB0-4FC8-FED6-E876-B15F6286AE4E}"/>
              </a:ext>
            </a:extLst>
          </p:cNvPr>
          <p:cNvSpPr txBox="1"/>
          <p:nvPr userDrawn="1"/>
        </p:nvSpPr>
        <p:spPr>
          <a:xfrm>
            <a:off x="296867" y="193461"/>
            <a:ext cx="42071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Dorcas, 10, says </a:t>
            </a:r>
            <a:r>
              <a:rPr lang="en-GB" sz="1200" b="0" i="1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"I'm going to finish my primary education soon and go on to secondary school to be a boat captain." </a:t>
            </a:r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Her school near Goma, Democratic Republic of Congo, was rebuilt following a volcanic eruption. </a:t>
            </a:r>
          </a:p>
          <a:p>
            <a:pPr algn="l"/>
            <a:endParaRPr lang="en-GB" sz="12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61986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jma age 6, writing on a white board at school.">
            <a:extLst>
              <a:ext uri="{FF2B5EF4-FFF2-40B4-BE49-F238E27FC236}">
                <a16:creationId xmlns:a16="http://schemas.microsoft.com/office/drawing/2014/main" id="{DC165334-24D8-F3CD-3AF7-08F2C5354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4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E45975-3D5B-F441-928C-36291D0FB2F2}"/>
              </a:ext>
            </a:extLst>
          </p:cNvPr>
          <p:cNvSpPr txBox="1"/>
          <p:nvPr userDrawn="1"/>
        </p:nvSpPr>
        <p:spPr>
          <a:xfrm rot="5400000">
            <a:off x="11531242" y="619724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UNICEF/Karimi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773CCF4-865B-9A44-A6A3-2C708060E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C0CE49-8703-6F4C-B416-E5B2915C97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38A314-0D2F-E3B5-9877-8BD67FEC7362}"/>
              </a:ext>
            </a:extLst>
          </p:cNvPr>
          <p:cNvSpPr/>
          <p:nvPr userDrawn="1"/>
        </p:nvSpPr>
        <p:spPr>
          <a:xfrm>
            <a:off x="225720" y="157568"/>
            <a:ext cx="3418790" cy="1116427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5190E-43AA-8BAD-312D-C88310FFC66C}"/>
              </a:ext>
            </a:extLst>
          </p:cNvPr>
          <p:cNvSpPr txBox="1"/>
          <p:nvPr userDrawn="1"/>
        </p:nvSpPr>
        <p:spPr>
          <a:xfrm>
            <a:off x="296867" y="193461"/>
            <a:ext cx="34187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Najma, 6, in the UNICEF-supported Child Friendly Space for displaced children in Daikundi Province, Afghanistan. “My favourite thing here is studying, especially numbers and mathematics”, she smiles.</a:t>
            </a:r>
          </a:p>
          <a:p>
            <a:pPr algn="l"/>
            <a:endParaRPr lang="en-GB" sz="12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7995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rlan age 2, sitting on her mother's lap at their home in Mongolia.">
            <a:extLst>
              <a:ext uri="{FF2B5EF4-FFF2-40B4-BE49-F238E27FC236}">
                <a16:creationId xmlns:a16="http://schemas.microsoft.com/office/drawing/2014/main" id="{4B0F8D60-CEE8-04DE-1987-2BDFA30CF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7F9DE6-B0BB-E94A-BBCC-550AA8C2847A}"/>
              </a:ext>
            </a:extLst>
          </p:cNvPr>
          <p:cNvSpPr txBox="1"/>
          <p:nvPr userDrawn="1"/>
        </p:nvSpPr>
        <p:spPr>
          <a:xfrm rot="5400000">
            <a:off x="11370842" y="5981107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UNICEF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Montserrat" pitchFamily="2" charset="77"/>
              </a:rPr>
              <a:t>Sandag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9C7465A-9FD6-6947-AD0B-9AC91E371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0B541F-A993-B649-8826-0F9DE36248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913ABE-EBF7-ED4A-7CE6-48749C084B44}"/>
              </a:ext>
            </a:extLst>
          </p:cNvPr>
          <p:cNvSpPr/>
          <p:nvPr userDrawn="1"/>
        </p:nvSpPr>
        <p:spPr>
          <a:xfrm>
            <a:off x="234899" y="197816"/>
            <a:ext cx="3288180" cy="102548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A18E2-32BB-24B9-2456-E8A39154EEC6}"/>
              </a:ext>
            </a:extLst>
          </p:cNvPr>
          <p:cNvSpPr txBox="1"/>
          <p:nvPr userDrawn="1"/>
        </p:nvSpPr>
        <p:spPr>
          <a:xfrm>
            <a:off x="317405" y="295061"/>
            <a:ext cx="34129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2-year-old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Anirlan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 lives in Mongolia with her mother,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Otgonbayar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. UNICEF health worker,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Ogi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 travels hundreds of miles to vaccinate children in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Anirlan’s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 remote community.</a:t>
            </a:r>
            <a:endParaRPr lang="en-US" sz="12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13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i age 8, smiling and holding a UNICEF box.">
            <a:extLst>
              <a:ext uri="{FF2B5EF4-FFF2-40B4-BE49-F238E27FC236}">
                <a16:creationId xmlns:a16="http://schemas.microsoft.com/office/drawing/2014/main" id="{FD787A29-255D-73BE-1C68-6CC0BB913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" b="11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06728B43-A881-824F-9062-0F0823C261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C579EE6-3A13-134B-A386-401AC95236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D475EB-B635-D443-A05E-63B780500DB6}"/>
              </a:ext>
            </a:extLst>
          </p:cNvPr>
          <p:cNvSpPr txBox="1"/>
          <p:nvPr userDrawn="1"/>
        </p:nvSpPr>
        <p:spPr>
          <a:xfrm rot="5400000">
            <a:off x="11452264" y="611826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Issaa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7D9D2-2987-6168-4994-748A0CC0347D}"/>
              </a:ext>
            </a:extLst>
          </p:cNvPr>
          <p:cNvSpPr/>
          <p:nvPr userDrawn="1"/>
        </p:nvSpPr>
        <p:spPr>
          <a:xfrm>
            <a:off x="262884" y="217688"/>
            <a:ext cx="3076218" cy="830997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BF51E5-329C-8083-1D92-FDC030C48DE6}"/>
              </a:ext>
            </a:extLst>
          </p:cNvPr>
          <p:cNvSpPr txBox="1"/>
          <p:nvPr userDrawn="1"/>
        </p:nvSpPr>
        <p:spPr>
          <a:xfrm>
            <a:off x="317406" y="295061"/>
            <a:ext cx="3059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Ali, 8, sheltering in a school following the devastating earthquakes in Syria, holds a box of clothes provided by UNICEF. </a:t>
            </a:r>
          </a:p>
          <a:p>
            <a:endParaRPr lang="en-GB" sz="1200" b="0" i="0" dirty="0">
              <a:solidFill>
                <a:schemeClr val="bg1"/>
              </a:solidFill>
              <a:effectLst/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2110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and object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823AF-C5AF-754B-8776-CA68455877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tx1"/>
                </a:solidFill>
                <a:latin typeface="Aleo" pitchFamily="2" charset="77"/>
              </a:defRPr>
            </a:lvl1pPr>
          </a:lstStyle>
          <a:p>
            <a:pPr algn="ctr"/>
            <a:r>
              <a:rPr lang="en-US" sz="2800" dirty="0">
                <a:solidFill>
                  <a:srgbClr val="00AEEF"/>
                </a:solidFill>
              </a:rPr>
              <a:t>“Click to edit. Add a quote or stat here. You can pull out a key word or phrase in black.”</a:t>
            </a:r>
            <a:endParaRPr lang="en-GB" sz="2800" dirty="0">
              <a:solidFill>
                <a:srgbClr val="00AEEF"/>
              </a:solidFill>
            </a:endParaRP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F18E7C1F-C5FB-451F-F812-8B0572DDE5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ADE0020-0A71-6B6B-BFE6-A3BAA4C103A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92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parent box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ga age 6 in a Blue Dot centre, holding up a picture she has drawn.">
            <a:extLst>
              <a:ext uri="{FF2B5EF4-FFF2-40B4-BE49-F238E27FC236}">
                <a16:creationId xmlns:a16="http://schemas.microsoft.com/office/drawing/2014/main" id="{12B3E80E-CFC1-AA68-231E-42447CF5C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6" t="-245" r="18152" b="245"/>
          <a:stretch/>
        </p:blipFill>
        <p:spPr>
          <a:xfrm>
            <a:off x="6096000" y="-16877"/>
            <a:ext cx="6096000" cy="6899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F3A560-1280-9B48-A5E5-0D34FA4E1F21}"/>
              </a:ext>
            </a:extLst>
          </p:cNvPr>
          <p:cNvSpPr txBox="1"/>
          <p:nvPr userDrawn="1"/>
        </p:nvSpPr>
        <p:spPr>
          <a:xfrm rot="5400000">
            <a:off x="11452265" y="506198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Catu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11F93A4-C228-F843-9F26-8B47B8F1C0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1D8F5-6F60-8430-CDCB-2C16D0602C5F}"/>
              </a:ext>
            </a:extLst>
          </p:cNvPr>
          <p:cNvSpPr/>
          <p:nvPr userDrawn="1"/>
        </p:nvSpPr>
        <p:spPr>
          <a:xfrm>
            <a:off x="6357937" y="5613530"/>
            <a:ext cx="2503700" cy="102548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2E026-D4CE-E470-2275-418CB900AB88}"/>
              </a:ext>
            </a:extLst>
          </p:cNvPr>
          <p:cNvSpPr txBox="1"/>
          <p:nvPr userDrawn="1"/>
        </p:nvSpPr>
        <p:spPr>
          <a:xfrm>
            <a:off x="6430164" y="5710773"/>
            <a:ext cx="246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Inga, 6, attends the UNICEF </a:t>
            </a:r>
            <a:b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</a:br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Blue Dot centre in Romania, that supports families who have fled the war in Ukraine.</a:t>
            </a:r>
            <a:endParaRPr lang="en-US" sz="12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83FFFC3C-B78D-257C-F2ED-407A87DC57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BBE403C-FBC4-19C4-DCC9-77743CA7BB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6D6DC978-7708-D2DE-1E22-BEA89A7A07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743" y="5404597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000"/>
              </a:buClr>
              <a:buFont typeface="+mj-lt"/>
              <a:buAutoNum type="arabicPeriod"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3B2EF9D9-67A0-51C7-DAC9-4098DFF8B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745" y="4113097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000"/>
              </a:buClr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3185165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uhatjiua and Nopoo wearing pink football bibs, standing in front of a football goal holding a Soccer Aid for UNICEF football.">
            <a:extLst>
              <a:ext uri="{FF2B5EF4-FFF2-40B4-BE49-F238E27FC236}">
                <a16:creationId xmlns:a16="http://schemas.microsoft.com/office/drawing/2014/main" id="{985D798B-4116-08BA-0606-60D46D516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5" t="-323" r="19523" b="1024"/>
          <a:stretch/>
        </p:blipFill>
        <p:spPr>
          <a:xfrm>
            <a:off x="0" y="-11175"/>
            <a:ext cx="6101356" cy="6880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870DF2-4455-3149-A14A-9AA96CF762C8}"/>
              </a:ext>
            </a:extLst>
          </p:cNvPr>
          <p:cNvSpPr txBox="1"/>
          <p:nvPr userDrawn="1"/>
        </p:nvSpPr>
        <p:spPr>
          <a:xfrm rot="16200000">
            <a:off x="-442867" y="5995535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© UNICEF/Mette</a:t>
            </a:r>
            <a:endParaRPr lang="en-US" sz="800" b="0" i="0" dirty="0">
              <a:solidFill>
                <a:schemeClr val="tx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ADCB709-ED65-0741-B289-5B4E347811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6002" y="600588"/>
            <a:ext cx="3197545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1CABC8AD-7222-F34B-9DC8-93443F8D48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895" y="1632841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5ACB111-88C0-7C49-ACB4-E11D22B29D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5894" y="2302068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3C7D2DC5-51AB-754B-B99C-2DC72F97B4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896" y="5471243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000"/>
              </a:buClr>
              <a:buFont typeface="+mj-lt"/>
              <a:buAutoNum type="arabicPeriod"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60A7AC5E-963B-0D4E-8617-70DC4C02B7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5898" y="4179743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000"/>
              </a:buClr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05E9D7-784D-090F-1DEE-D6A8A363749F}"/>
              </a:ext>
            </a:extLst>
          </p:cNvPr>
          <p:cNvSpPr/>
          <p:nvPr userDrawn="1"/>
        </p:nvSpPr>
        <p:spPr>
          <a:xfrm>
            <a:off x="296867" y="195689"/>
            <a:ext cx="5651740" cy="64633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 descr="Kuhatjiua and Nopoo ">
            <a:extLst>
              <a:ext uri="{FF2B5EF4-FFF2-40B4-BE49-F238E27FC236}">
                <a16:creationId xmlns:a16="http://schemas.microsoft.com/office/drawing/2014/main" id="{209187FA-5D7D-75D6-CCDD-A6022706F73C}"/>
              </a:ext>
            </a:extLst>
          </p:cNvPr>
          <p:cNvSpPr txBox="1"/>
          <p:nvPr userDrawn="1"/>
        </p:nvSpPr>
        <p:spPr>
          <a:xfrm>
            <a:off x="389945" y="300247"/>
            <a:ext cx="5512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Kuhatjiua</a:t>
            </a:r>
            <a:r>
              <a:rPr lang="en-US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 and </a:t>
            </a:r>
            <a:r>
              <a:rPr lang="en-US" sz="1200" b="0" i="0" dirty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Nopoo</a:t>
            </a:r>
            <a:r>
              <a:rPr lang="en-US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 take part in </a:t>
            </a:r>
            <a:r>
              <a:rPr lang="en-US" sz="1200" b="0" i="0" dirty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Galz</a:t>
            </a:r>
            <a:r>
              <a:rPr lang="en-US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 and Goals, a partnership between the Namibia Football Association and UNICEF, that empowers girls through sport. </a:t>
            </a:r>
          </a:p>
        </p:txBody>
      </p:sp>
    </p:spTree>
    <p:extLst>
      <p:ext uri="{BB962C8B-B14F-4D97-AF65-F5344CB8AC3E}">
        <p14:creationId xmlns:p14="http://schemas.microsoft.com/office/powerpoint/2010/main" val="193338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auses Happy Healthy">
  <p:cSld name="4 causes Happy Health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parent box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irob, age 10, sitting with his class mates looking at a school text book was at a UNICEF-supported street hub.">
            <a:extLst>
              <a:ext uri="{FF2B5EF4-FFF2-40B4-BE49-F238E27FC236}">
                <a16:creationId xmlns:a16="http://schemas.microsoft.com/office/drawing/2014/main" id="{12B3E80E-CFC1-AA68-231E-42447CF5C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5" r="20605"/>
          <a:stretch/>
        </p:blipFill>
        <p:spPr>
          <a:xfrm>
            <a:off x="6096000" y="-16877"/>
            <a:ext cx="6096000" cy="6899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F3A560-1280-9B48-A5E5-0D34FA4E1F21}"/>
              </a:ext>
            </a:extLst>
          </p:cNvPr>
          <p:cNvSpPr txBox="1"/>
          <p:nvPr userDrawn="1"/>
        </p:nvSpPr>
        <p:spPr>
          <a:xfrm rot="5400000">
            <a:off x="11452265" y="506198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 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KMAsad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11F93A4-C228-F843-9F26-8B47B8F1C0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 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1D8F5-6F60-8430-CDCB-2C16D0602C5F}"/>
              </a:ext>
            </a:extLst>
          </p:cNvPr>
          <p:cNvSpPr/>
          <p:nvPr userDrawn="1"/>
        </p:nvSpPr>
        <p:spPr>
          <a:xfrm>
            <a:off x="6248875" y="134882"/>
            <a:ext cx="3334704" cy="111105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2E026-D4CE-E470-2275-418CB900AB88}"/>
              </a:ext>
            </a:extLst>
          </p:cNvPr>
          <p:cNvSpPr txBox="1"/>
          <p:nvPr userDrawn="1"/>
        </p:nvSpPr>
        <p:spPr>
          <a:xfrm>
            <a:off x="6341007" y="274908"/>
            <a:ext cx="3242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Nirob</a:t>
            </a:r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, age 10, 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taking part in lessons at a UNICEF-supported street hub in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Kamalapur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, Dhaka. </a:t>
            </a:r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‘I love to sing, draw and play football. I am happy here, I can sleep peacefully.’</a:t>
            </a:r>
            <a:endParaRPr lang="en-US" sz="12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A4A07027-1022-C66A-862E-172D7138C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4120EEE-1009-DB35-2256-06E9CB731F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2E1B105A-2B74-5B35-A254-AF48E6D55F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743" y="5404597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000"/>
              </a:buClr>
              <a:buFont typeface="+mj-lt"/>
              <a:buAutoNum type="arabicPeriod"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D5356A3D-8C3A-F226-2618-C2EC807864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745" y="4113097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000"/>
              </a:buClr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286698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3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ng, age 12 sitting at a school desk in front of other students holding an exercise book.">
            <a:extLst>
              <a:ext uri="{FF2B5EF4-FFF2-40B4-BE49-F238E27FC236}">
                <a16:creationId xmlns:a16="http://schemas.microsoft.com/office/drawing/2014/main" id="{617C704A-FCFF-2AD6-EB5E-C1E42464F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r="14745"/>
          <a:stretch/>
        </p:blipFill>
        <p:spPr>
          <a:xfrm>
            <a:off x="0" y="0"/>
            <a:ext cx="6114288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90D7C3-F407-0742-AD72-6D2B4679CAC6}"/>
              </a:ext>
            </a:extLst>
          </p:cNvPr>
          <p:cNvSpPr txBox="1"/>
          <p:nvPr userDrawn="1"/>
        </p:nvSpPr>
        <p:spPr>
          <a:xfrm rot="16200000">
            <a:off x="-524289" y="6166825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Bunsak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0971B6A-3C27-4844-8231-F1BBFFEE3C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6002" y="600588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494BAA-3D77-1417-99E7-1BBD9DE13A33}"/>
              </a:ext>
            </a:extLst>
          </p:cNvPr>
          <p:cNvSpPr/>
          <p:nvPr userDrawn="1"/>
        </p:nvSpPr>
        <p:spPr>
          <a:xfrm>
            <a:off x="215446" y="191038"/>
            <a:ext cx="3616652" cy="102548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40721-94A3-DCAF-F85A-14378588F7EF}"/>
              </a:ext>
            </a:extLst>
          </p:cNvPr>
          <p:cNvSpPr txBox="1"/>
          <p:nvPr userDrawn="1"/>
        </p:nvSpPr>
        <p:spPr>
          <a:xfrm>
            <a:off x="254863" y="299718"/>
            <a:ext cx="35772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Heng, 12, a Grade 6 student at school near Phnom Penh, Cambodia. UNICEF is working with schools to help children catch-up on the learning lost during the COVID-19 school closures. </a:t>
            </a:r>
          </a:p>
          <a:p>
            <a:pPr algn="l"/>
            <a:endParaRPr lang="en-GB" sz="12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6FF8AF13-400B-CA5C-776E-9B36572738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895" y="1632841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9EB5EDF-A4E5-60EB-B932-40C6F3BAB3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5894" y="2302068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396277BF-45D4-9B4A-81A7-B3BCC075FB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896" y="5471243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000"/>
              </a:buClr>
              <a:buFont typeface="+mj-lt"/>
              <a:buAutoNum type="arabicPeriod"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4D7FA18E-A2E4-9F1A-3DEC-B8177FE2F3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5898" y="4179743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000"/>
              </a:buClr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2105960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chemeClr val="tx1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 </a:t>
            </a:r>
            <a:endParaRPr lang="en-GB" dirty="0"/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0B791DBA-E89C-2E6E-5007-154684D13C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47A03B0-30F4-E608-0C9F-7FA77C943F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DF4B94AF-40A3-A3A3-E946-B741E187B0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743" y="5404597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chemeClr val="bg1"/>
              </a:buClr>
              <a:buFont typeface="+mj-lt"/>
              <a:buAutoNum type="arabicPeriod"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4F08E06F-1882-8C2C-74D4-AE6C216061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745" y="4113097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chemeClr val="bg1"/>
              </a:buClr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3470462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and objec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1CF5B07A-D28D-02B9-8012-F41AA875B1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BDB74B9-3B4F-3113-0AAB-294C8E28F3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3F694CE2-198B-DF2C-F17D-5EA9FFDADA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743" y="5404597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00AEEF"/>
              </a:buClr>
              <a:buFont typeface="+mj-lt"/>
              <a:buAutoNum type="arabicPeriod"/>
              <a:defRPr sz="20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34661849-765B-14C1-5B33-C44474DCB5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745" y="4113097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00AEEF"/>
              </a:buClr>
              <a:defRPr sz="20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2119373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object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DE4915-8F76-AB49-9590-D6122C483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1126DF9C-47D7-F646-A2D5-E315A316D3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B75CEB6-1FFC-7AAD-F738-847F73817D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8912917A-BDD1-0406-C295-6208895E3A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743" y="5404597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000"/>
              </a:buClr>
              <a:buFont typeface="+mj-lt"/>
              <a:buAutoNum type="arabicPeriod"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6C62EA73-1A1B-A1ED-0D09-18B082C074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745" y="4113097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000"/>
              </a:buClr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552985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chemeClr val="tx1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823AF-C5AF-754B-8776-CA68455877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tx1"/>
                </a:solidFill>
                <a:latin typeface="Aleo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“Click to edit. Add a quote or stat here. You can pull out key a word or phrase in black.”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BF9A0EB0-9BF3-6291-6689-4800629EC3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9C7D629-71AC-8D70-BDFB-763D514DB8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77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and objec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A2E7FF-FD1B-CF4D-BE4E-0C84862079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latin typeface="Aleo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“Click to edit. Add a quote or stat here. You can pull out key a word or phrase in black.”</a:t>
            </a:r>
            <a:endParaRPr lang="en-GB" sz="28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521B8B5A-DDC3-DC45-CD25-6AEE1D26D0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1B92FBA-DF6A-EC13-E6D5-D3AAE83687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356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and object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4CCF1-48CB-AE46-BCEA-D8996EA06D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1589775"/>
            <a:ext cx="10481129" cy="844506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088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r image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79003" cy="6864737"/>
          </a:xfrm>
          <a:noFill/>
        </p:spPr>
        <p:txBody>
          <a:bodyPr anchor="ctr" anchorCtr="1"/>
          <a:lstStyle>
            <a:lvl1pPr marL="0" indent="0">
              <a:buNone/>
              <a:defRPr sz="3200" b="1" i="0">
                <a:latin typeface="Univers LT Pro 45 Light" panose="020B040302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6837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for image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-14344" y="0"/>
            <a:ext cx="12179003" cy="6864737"/>
          </a:xfrm>
          <a:noFill/>
        </p:spPr>
        <p:txBody>
          <a:bodyPr anchor="ctr" anchorCtr="1"/>
          <a:lstStyle>
            <a:lvl1pPr marL="0" indent="0">
              <a:buNone/>
              <a:defRPr sz="3200" b="1" i="0">
                <a:latin typeface="Univers LT Pro 45 Light" panose="020B040302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BCBD3E5-51C1-C94F-93C2-520AD1472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1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5" descr="PADD_TexturesBackground_07.jpg"/>
          <p:cNvPicPr preferRelativeResize="0"/>
          <p:nvPr/>
        </p:nvPicPr>
        <p:blipFill rotWithShape="1">
          <a:blip r:embed="rId2">
            <a:alphaModFix/>
          </a:blip>
          <a:srcRect t="18886"/>
          <a:stretch/>
        </p:blipFill>
        <p:spPr>
          <a:xfrm>
            <a:off x="-21155" y="0"/>
            <a:ext cx="12234310" cy="7017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9EBBDA-EB37-3445-A63B-3C71FC237395}"/>
              </a:ext>
            </a:extLst>
          </p:cNvPr>
          <p:cNvSpPr txBox="1"/>
          <p:nvPr userDrawn="1"/>
        </p:nvSpPr>
        <p:spPr>
          <a:xfrm rot="5400000">
            <a:off x="11454389" y="522170"/>
            <a:ext cx="12597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UNICEF/Sokol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898DDE-91D3-0B45-B1E8-8390493318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97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ldren sitting down with raised hands in a class room.">
            <a:extLst>
              <a:ext uri="{FF2B5EF4-FFF2-40B4-BE49-F238E27FC236}">
                <a16:creationId xmlns:a16="http://schemas.microsoft.com/office/drawing/2014/main" id="{11DBEF1F-C7C5-A642-AA3C-6FE58155C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588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3BC055-63D2-7B4C-AA38-1B4DCD1B627F}"/>
              </a:ext>
            </a:extLst>
          </p:cNvPr>
          <p:cNvSpPr txBox="1"/>
          <p:nvPr userDrawn="1"/>
        </p:nvSpPr>
        <p:spPr>
          <a:xfrm rot="5400000">
            <a:off x="11452265" y="611826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© UNICEF/Al-Basha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4FC9EB1-7332-4D49-B349-AD68DC2CE0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2E32C0A-6D4C-3E4E-8CDC-D872D60D9D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5224257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GB" dirty="0"/>
              <a:t>ANY QUESTIONS?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CCDAA4-5892-06CA-7BD7-E4EEA145D784}"/>
              </a:ext>
            </a:extLst>
          </p:cNvPr>
          <p:cNvSpPr/>
          <p:nvPr userDrawn="1"/>
        </p:nvSpPr>
        <p:spPr>
          <a:xfrm>
            <a:off x="296867" y="275570"/>
            <a:ext cx="3805123" cy="1200329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6D5F0-7738-0C50-6AC2-C387FA0CA705}"/>
              </a:ext>
            </a:extLst>
          </p:cNvPr>
          <p:cNvSpPr txBox="1"/>
          <p:nvPr userDrawn="1"/>
        </p:nvSpPr>
        <p:spPr>
          <a:xfrm>
            <a:off x="364031" y="392647"/>
            <a:ext cx="3750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 err="1">
                <a:solidFill>
                  <a:schemeClr val="bg1"/>
                </a:solidFill>
                <a:effectLst>
                  <a:outerShdw blurRad="973532" sx="97073" sy="97073" algn="l" rotWithShape="0">
                    <a:prstClr val="black"/>
                  </a:outerShdw>
                </a:effectLst>
                <a:latin typeface="Univers LT Pro 45 Light" panose="020B0403020202020204" pitchFamily="34" charset="77"/>
              </a:rPr>
              <a:t>Kholood</a:t>
            </a:r>
            <a:r>
              <a:rPr lang="en-GB" sz="1200" b="0" i="0" dirty="0">
                <a:solidFill>
                  <a:schemeClr val="bg1"/>
                </a:solidFill>
                <a:effectLst>
                  <a:outerShdw blurRad="973532" sx="97073" sy="97073" algn="l" rotWithShape="0">
                    <a:prstClr val="black"/>
                  </a:outerShdw>
                </a:effectLst>
                <a:latin typeface="Univers LT Pro 45 Light" panose="020B0403020202020204" pitchFamily="34" charset="77"/>
              </a:rPr>
              <a:t> (middle row, right) at school in Taiz, Yemen, which is near a fighting zone. “I feel afraid when I walk to school because cars are speeding, and I’m scared of the shelling.” UNICEF is helping to pay teachers and supply school materials.</a:t>
            </a:r>
          </a:p>
          <a:p>
            <a:pPr algn="l"/>
            <a:endParaRPr lang="en-GB" sz="1200" b="0" i="0" dirty="0">
              <a:solidFill>
                <a:schemeClr val="bg1"/>
              </a:solidFill>
              <a:effectLst>
                <a:outerShdw blurRad="973532" sx="97073" sy="97073" algn="l" rotWithShape="0">
                  <a:prstClr val="black"/>
                </a:outerShdw>
              </a:effectLst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697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to Guyo smiling and holding her 5-month-old baby Dessa.">
            <a:extLst>
              <a:ext uri="{FF2B5EF4-FFF2-40B4-BE49-F238E27FC236}">
                <a16:creationId xmlns:a16="http://schemas.microsoft.com/office/drawing/2014/main" id="{F408A3E1-6305-F501-07FB-8B36F1728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 b="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FA9420-A04A-9C4A-8C23-80C54DA277F5}"/>
              </a:ext>
            </a:extLst>
          </p:cNvPr>
          <p:cNvSpPr txBox="1"/>
          <p:nvPr userDrawn="1"/>
        </p:nvSpPr>
        <p:spPr>
          <a:xfrm rot="5400000">
            <a:off x="11371150" y="6224092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Dejongh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F95C779-26BA-4B4F-89CC-F41238FC33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02640B2-5C62-5346-B320-A8ACB94652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5224257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GB" dirty="0"/>
              <a:t>ANY QUESTIONS?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5B3842-4257-A9EC-D90C-A75622B6BADB}"/>
              </a:ext>
            </a:extLst>
          </p:cNvPr>
          <p:cNvSpPr/>
          <p:nvPr userDrawn="1"/>
        </p:nvSpPr>
        <p:spPr>
          <a:xfrm>
            <a:off x="333939" y="326438"/>
            <a:ext cx="2324430" cy="1673579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EA6E70-628D-2583-9EC1-9C096A2684E6}"/>
              </a:ext>
            </a:extLst>
          </p:cNvPr>
          <p:cNvSpPr txBox="1"/>
          <p:nvPr userDrawn="1"/>
        </p:nvSpPr>
        <p:spPr>
          <a:xfrm>
            <a:off x="406412" y="455071"/>
            <a:ext cx="22148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Tato </a:t>
            </a:r>
            <a:r>
              <a:rPr lang="en-GB" sz="1200" b="0" i="0" dirty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Guyo</a:t>
            </a:r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 holds her 5-month-old baby Dessa. Tato regularly measures Dessa's arm with a MUAC measuring tape supplied by UNICEF Ethiopia to make sure any signs of low-weight are spotted early. </a:t>
            </a:r>
          </a:p>
          <a:p>
            <a:pPr algn="l"/>
            <a:endParaRPr lang="en-GB" sz="12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8465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7" descr="Picture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0" y="5234399"/>
            <a:ext cx="9756058" cy="7455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ny questions">
  <p:cSld name="1_Any questions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8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-3" y="5167888"/>
            <a:ext cx="8219665" cy="1022574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6000" y="3035252"/>
            <a:ext cx="6120000" cy="787496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E3CD12-986F-6F47-9FA6-50A812915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5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bg>
      <p:bgPr>
        <a:solidFill>
          <a:srgbClr val="00AEEF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6000" y="3035252"/>
            <a:ext cx="6120000" cy="787496"/>
          </a:xfrm>
          <a:solidFill>
            <a:schemeClr val="bg1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tx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BE7CC5-4C79-1244-9F01-978F50A8D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30" y="5519146"/>
            <a:ext cx="1712559" cy="11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5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bg>
      <p:bgPr>
        <a:solidFill>
          <a:srgbClr val="000000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6000" y="3035252"/>
            <a:ext cx="6120000" cy="787496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E3CD12-986F-6F47-9FA6-50A812915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78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areen age 6, washing her hands at school in Jordan.">
            <a:extLst>
              <a:ext uri="{FF2B5EF4-FFF2-40B4-BE49-F238E27FC236}">
                <a16:creationId xmlns:a16="http://schemas.microsoft.com/office/drawing/2014/main" id="{7D158540-510A-394B-9D44-2805DC685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25"/>
          <a:stretch/>
        </p:blipFill>
        <p:spPr>
          <a:xfrm>
            <a:off x="14738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01195-34CB-DC40-927A-4A8DAEDBEF69}"/>
              </a:ext>
            </a:extLst>
          </p:cNvPr>
          <p:cNvSpPr txBox="1"/>
          <p:nvPr userDrawn="1"/>
        </p:nvSpPr>
        <p:spPr>
          <a:xfrm rot="5400000">
            <a:off x="11516504" y="445315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dirty="0" err="1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Matas</a:t>
            </a:r>
            <a:endParaRPr lang="en-US" sz="800" b="0" i="0" dirty="0">
              <a:solidFill>
                <a:schemeClr val="tx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731" y="553037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5EF6537-FCE6-6C42-8DDB-2A986AEDA0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3ABAE6-8BA5-8AA8-854B-A29E7CF285F6}"/>
              </a:ext>
            </a:extLst>
          </p:cNvPr>
          <p:cNvSpPr/>
          <p:nvPr userDrawn="1"/>
        </p:nvSpPr>
        <p:spPr>
          <a:xfrm>
            <a:off x="402881" y="5691883"/>
            <a:ext cx="3950910" cy="1017142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31F192-E7AE-ADFE-8324-3CA672C9DAC5}"/>
              </a:ext>
            </a:extLst>
          </p:cNvPr>
          <p:cNvSpPr txBox="1"/>
          <p:nvPr userDrawn="1"/>
        </p:nvSpPr>
        <p:spPr>
          <a:xfrm>
            <a:off x="452731" y="5775356"/>
            <a:ext cx="3750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"I wash my hands so germs don't get on them," says </a:t>
            </a:r>
            <a:r>
              <a:rPr lang="en-GB" sz="1200" b="0" i="0" dirty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Dareen</a:t>
            </a:r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, 6, at school in Jordan. UNICEF is supporting the Government of Jordan to improve water, sanitation and hygiene facilities in schools.</a:t>
            </a:r>
            <a:endParaRPr lang="en-US" sz="12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898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08ABE-55A1-4A23-B61E-3C88C2D89DA1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3E42-53AE-43BD-AB25-A5BDE1EE9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8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Univers LT Pro 85 XBlack" panose="020B08040305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looking up to the sky&#10;&#10;AI-generated content may be incorrect.">
            <a:extLst>
              <a:ext uri="{FF2B5EF4-FFF2-40B4-BE49-F238E27FC236}">
                <a16:creationId xmlns:a16="http://schemas.microsoft.com/office/drawing/2014/main" id="{1A3304CB-3B03-0532-24DB-D66195769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" t="26256" r="12574" b="349"/>
          <a:stretch>
            <a:fillRect/>
          </a:stretch>
        </p:blipFill>
        <p:spPr>
          <a:xfrm>
            <a:off x="-2710" y="2369"/>
            <a:ext cx="12202741" cy="68634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BF06A4-1D00-CF1F-6B6A-195CDDAA677D}"/>
              </a:ext>
            </a:extLst>
          </p:cNvPr>
          <p:cNvSpPr/>
          <p:nvPr/>
        </p:nvSpPr>
        <p:spPr>
          <a:xfrm>
            <a:off x="10193360" y="3929"/>
            <a:ext cx="857916" cy="57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Google Shape;32;p1">
            <a:extLst>
              <a:ext uri="{FF2B5EF4-FFF2-40B4-BE49-F238E27FC236}">
                <a16:creationId xmlns:a16="http://schemas.microsoft.com/office/drawing/2014/main" id="{32ADB3FA-6900-C0A9-1B21-6C47A50807AA}"/>
              </a:ext>
            </a:extLst>
          </p:cNvPr>
          <p:cNvSpPr txBox="1"/>
          <p:nvPr/>
        </p:nvSpPr>
        <p:spPr>
          <a:xfrm rot="16200000">
            <a:off x="11228175" y="797900"/>
            <a:ext cx="1339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UNICEF/Al-Safadi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33;p1">
            <a:extLst>
              <a:ext uri="{FF2B5EF4-FFF2-40B4-BE49-F238E27FC236}">
                <a16:creationId xmlns:a16="http://schemas.microsoft.com/office/drawing/2014/main" id="{694FC594-5E1F-E401-0EDC-533CBE557758}"/>
              </a:ext>
            </a:extLst>
          </p:cNvPr>
          <p:cNvGrpSpPr/>
          <p:nvPr/>
        </p:nvGrpSpPr>
        <p:grpSpPr>
          <a:xfrm>
            <a:off x="-13787" y="5803088"/>
            <a:ext cx="4644835" cy="1060803"/>
            <a:chOff x="-13787" y="5803096"/>
            <a:chExt cx="3053176" cy="698832"/>
          </a:xfrm>
        </p:grpSpPr>
        <p:sp>
          <p:nvSpPr>
            <p:cNvPr id="19" name="Google Shape;34;p1">
              <a:extLst>
                <a:ext uri="{FF2B5EF4-FFF2-40B4-BE49-F238E27FC236}">
                  <a16:creationId xmlns:a16="http://schemas.microsoft.com/office/drawing/2014/main" id="{317EF877-49E7-F4D4-EA34-B80C052C1DA5}"/>
                </a:ext>
              </a:extLst>
            </p:cNvPr>
            <p:cNvSpPr/>
            <p:nvPr/>
          </p:nvSpPr>
          <p:spPr>
            <a:xfrm>
              <a:off x="-9874" y="6097506"/>
              <a:ext cx="3049263" cy="4044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35;p1">
              <a:extLst>
                <a:ext uri="{FF2B5EF4-FFF2-40B4-BE49-F238E27FC236}">
                  <a16:creationId xmlns:a16="http://schemas.microsoft.com/office/drawing/2014/main" id="{C7517D0B-D578-45C5-8414-DA8E21B3E93C}"/>
                </a:ext>
              </a:extLst>
            </p:cNvPr>
            <p:cNvSpPr/>
            <p:nvPr/>
          </p:nvSpPr>
          <p:spPr>
            <a:xfrm>
              <a:off x="-13787" y="5803096"/>
              <a:ext cx="1849500" cy="38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Google Shape;36;p1" descr="Logo&#10;&#10;Description automatically generated">
            <a:extLst>
              <a:ext uri="{FF2B5EF4-FFF2-40B4-BE49-F238E27FC236}">
                <a16:creationId xmlns:a16="http://schemas.microsoft.com/office/drawing/2014/main" id="{F720DC81-25B9-1866-C0F4-AC7F0CE40A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898" y="5419550"/>
            <a:ext cx="4136921" cy="18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7;p1" descr="A blue sign with white text&#10;&#10;Description automatically generated">
            <a:extLst>
              <a:ext uri="{FF2B5EF4-FFF2-40B4-BE49-F238E27FC236}">
                <a16:creationId xmlns:a16="http://schemas.microsoft.com/office/drawing/2014/main" id="{0E4AAD6D-853B-613A-F3B8-D7D7A7AA9EF3}"/>
              </a:ext>
            </a:extLst>
          </p:cNvPr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10358319" y="0"/>
            <a:ext cx="1831302" cy="18313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8;p1">
            <a:extLst>
              <a:ext uri="{FF2B5EF4-FFF2-40B4-BE49-F238E27FC236}">
                <a16:creationId xmlns:a16="http://schemas.microsoft.com/office/drawing/2014/main" id="{ADA43D9C-B672-7678-38C3-EA4C2560DE07}"/>
              </a:ext>
            </a:extLst>
          </p:cNvPr>
          <p:cNvSpPr/>
          <p:nvPr/>
        </p:nvSpPr>
        <p:spPr>
          <a:xfrm>
            <a:off x="210463" y="1848552"/>
            <a:ext cx="4038033" cy="81926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934A43A-7131-65F7-3CAD-1600EE8344A6}"/>
              </a:ext>
            </a:extLst>
          </p:cNvPr>
          <p:cNvSpPr txBox="1"/>
          <p:nvPr/>
        </p:nvSpPr>
        <p:spPr>
          <a:xfrm>
            <a:off x="218010" y="4639284"/>
            <a:ext cx="3299611" cy="7848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00" dirty="0"/>
              <a:t>In 2024, UNICEF UK partnered with two Rights Respecting Schools in the UK to create a set of images relating to rights. These images were co-created with students at the schools, meaning that the subjects, composition and aesthetics of the images were all driven by the students themselves.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0D6C73A7-C561-C9AF-B35C-4EB8E56A399B}"/>
              </a:ext>
            </a:extLst>
          </p:cNvPr>
          <p:cNvSpPr txBox="1"/>
          <p:nvPr/>
        </p:nvSpPr>
        <p:spPr>
          <a:xfrm rot="16200000">
            <a:off x="11101243" y="4715685"/>
            <a:ext cx="1933575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latin typeface="Roboto"/>
              </a:rPr>
              <a:t>© UNICEF/</a:t>
            </a:r>
            <a:r>
              <a:rPr lang="en-US" sz="900" dirty="0">
                <a:latin typeface="Helvetica"/>
                <a:cs typeface="Helvetica"/>
              </a:rPr>
              <a:t>Maule-</a:t>
            </a:r>
            <a:r>
              <a:rPr lang="en-US" sz="900" dirty="0" err="1">
                <a:latin typeface="Helvetica"/>
                <a:cs typeface="Helvetica"/>
              </a:rPr>
              <a:t>Ffinch</a:t>
            </a:r>
            <a:endParaRPr lang="en-US" sz="800" dirty="0" err="1">
              <a:latin typeface="Roboto"/>
            </a:endParaRPr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3D45765C-01E7-14A1-E18A-589C5EF10DD5}"/>
              </a:ext>
            </a:extLst>
          </p:cNvPr>
          <p:cNvSpPr/>
          <p:nvPr/>
        </p:nvSpPr>
        <p:spPr>
          <a:xfrm>
            <a:off x="217519" y="2601122"/>
            <a:ext cx="5331251" cy="82073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40;p1">
            <a:extLst>
              <a:ext uri="{FF2B5EF4-FFF2-40B4-BE49-F238E27FC236}">
                <a16:creationId xmlns:a16="http://schemas.microsoft.com/office/drawing/2014/main" id="{FE05C38B-F6B2-7368-1261-C71897C6C403}"/>
              </a:ext>
            </a:extLst>
          </p:cNvPr>
          <p:cNvSpPr txBox="1"/>
          <p:nvPr/>
        </p:nvSpPr>
        <p:spPr>
          <a:xfrm>
            <a:off x="278203" y="1843223"/>
            <a:ext cx="5465802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5000">
                <a:solidFill>
                  <a:schemeClr val="bg1"/>
                </a:solidFill>
                <a:latin typeface="Arial Black"/>
              </a:rPr>
              <a:t>WELCOME</a:t>
            </a:r>
            <a:br>
              <a:rPr lang="en-GB" sz="5000">
                <a:latin typeface="Arial Black"/>
              </a:rPr>
            </a:br>
            <a:r>
              <a:rPr lang="en-GB" sz="5000">
                <a:solidFill>
                  <a:schemeClr val="bg1"/>
                </a:solidFill>
                <a:latin typeface="Arial Black"/>
              </a:rPr>
              <a:t>TO OUTRIGHT</a:t>
            </a:r>
            <a:endParaRPr lang="en-US" sz="500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56349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27C90-1EA0-1756-1A72-FD1A38734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C2D7DE-0566-0A9F-77B5-0291C7B74F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741" y="461817"/>
            <a:ext cx="10388641" cy="850683"/>
          </a:xfrm>
        </p:spPr>
        <p:txBody>
          <a:bodyPr/>
          <a:lstStyle/>
          <a:p>
            <a:r>
              <a:rPr lang="en-US" dirty="0"/>
              <a:t>How child-focused is UK international aid?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F0DCA-8F15-9C4C-7F93-4859663655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8741" y="1468582"/>
            <a:ext cx="10893764" cy="1947827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>
                <a:latin typeface="Univers LT Pro 45 Light"/>
              </a:rPr>
              <a:t>Last year, UNICEF UK published an analysis to see how much UK international aid was being spent on children – e.g. on education, nutrition and immunisation </a:t>
            </a:r>
            <a:r>
              <a:rPr lang="en-US" err="1">
                <a:latin typeface="Univers LT Pro 45 Light"/>
              </a:rPr>
              <a:t>programmes</a:t>
            </a:r>
            <a:r>
              <a:rPr lang="en-US" dirty="0">
                <a:latin typeface="Univers LT Pro 45 Light"/>
              </a:rPr>
              <a:t>.</a:t>
            </a:r>
          </a:p>
          <a:p>
            <a:r>
              <a:rPr lang="en-US" dirty="0">
                <a:latin typeface="Univers LT Pro 45 Light"/>
              </a:rPr>
              <a:t>What we found was: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>
                <a:latin typeface="Univers LT Pro 45 Light"/>
              </a:rPr>
              <a:t>The amount of UK aid spent on children has been falling since 2016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>
                <a:latin typeface="Univers LT Pro 45 Light"/>
              </a:rPr>
              <a:t>Cuts to international aid since 2020 have disproportionately fallen on children.</a:t>
            </a:r>
          </a:p>
          <a:p>
            <a:endParaRPr lang="en-US" dirty="0">
              <a:latin typeface="Univers LT Pro 45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79CD9-837C-105C-1239-CE4C59A8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949" y="3424417"/>
            <a:ext cx="6630480" cy="29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38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ear wearing a blue coat and holding a hat&#10;&#10;Description automatically generated">
            <a:extLst>
              <a:ext uri="{FF2B5EF4-FFF2-40B4-BE49-F238E27FC236}">
                <a16:creationId xmlns:a16="http://schemas.microsoft.com/office/drawing/2014/main" id="{C381D71A-14DD-9FAA-C958-2653B767A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619" y="2743200"/>
            <a:ext cx="3072896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BA75B-2771-2430-A490-2EB97541B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676525"/>
            <a:ext cx="69342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97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69;g25670c3861a_0_14">
            <a:extLst>
              <a:ext uri="{FF2B5EF4-FFF2-40B4-BE49-F238E27FC236}">
                <a16:creationId xmlns:a16="http://schemas.microsoft.com/office/drawing/2014/main" id="{FC61A776-51F4-DABE-241F-74E2EC7BB4B6}"/>
              </a:ext>
            </a:extLst>
          </p:cNvPr>
          <p:cNvSpPr txBox="1"/>
          <p:nvPr/>
        </p:nvSpPr>
        <p:spPr>
          <a:xfrm>
            <a:off x="316805" y="5786354"/>
            <a:ext cx="4364599" cy="89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ea typeface="Roboto Medium"/>
                <a:cs typeface="Segoe UI"/>
                <a:sym typeface="Roboto Medium"/>
              </a:rPr>
              <a:t>Students at Cockshut Hill Secondary school created a series of images in a photojournalism style based on the brief - How does your school support your rights?</a:t>
            </a:r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0E782828-2E21-5849-A334-283B135F7C0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8;p1">
            <a:extLst>
              <a:ext uri="{FF2B5EF4-FFF2-40B4-BE49-F238E27FC236}">
                <a16:creationId xmlns:a16="http://schemas.microsoft.com/office/drawing/2014/main" id="{37432DA9-BD93-D611-3A19-183143AD0C55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8;g25670c3861a_0_14">
            <a:extLst>
              <a:ext uri="{FF2B5EF4-FFF2-40B4-BE49-F238E27FC236}">
                <a16:creationId xmlns:a16="http://schemas.microsoft.com/office/drawing/2014/main" id="{17EB4E2D-7429-494A-9355-A47E1A3B625D}"/>
              </a:ext>
            </a:extLst>
          </p:cNvPr>
          <p:cNvSpPr txBox="1"/>
          <p:nvPr/>
        </p:nvSpPr>
        <p:spPr>
          <a:xfrm rot="16200000">
            <a:off x="5134448" y="5476485"/>
            <a:ext cx="2410111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900"/>
            </a:pPr>
            <a:r>
              <a:rPr lang="en-GB" sz="9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GB" sz="900" dirty="0">
                <a:solidFill>
                  <a:schemeClr val="bg1"/>
                </a:solidFill>
              </a:rPr>
              <a:t>UNICEF/</a:t>
            </a:r>
            <a:r>
              <a:rPr lang="en-GB" sz="900" dirty="0">
                <a:solidFill>
                  <a:schemeClr val="bg1"/>
                </a:solidFill>
                <a:latin typeface="Segoe UI"/>
                <a:cs typeface="Segoe UI"/>
              </a:rPr>
              <a:t>Maule-</a:t>
            </a:r>
            <a:r>
              <a:rPr lang="en-GB" sz="900" err="1">
                <a:solidFill>
                  <a:schemeClr val="bg1"/>
                </a:solidFill>
                <a:latin typeface="Segoe UI"/>
                <a:cs typeface="Segoe UI"/>
              </a:rPr>
              <a:t>Ffinch</a:t>
            </a:r>
            <a:endParaRPr lang="en-GB" sz="900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007BDF-988E-3640-8A26-866A16C361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42" r="31061" b="-146"/>
          <a:stretch>
            <a:fillRect/>
          </a:stretch>
        </p:blipFill>
        <p:spPr>
          <a:xfrm>
            <a:off x="6465688" y="0"/>
            <a:ext cx="5730911" cy="6868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9BA4FB-8963-1D8D-3E14-E8B92DA79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39" y="227180"/>
            <a:ext cx="5691431" cy="536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9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C444F-38CC-3AA2-3421-F6565BF99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F91F82-9DED-68BA-66FE-EB688D805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2676525"/>
            <a:ext cx="69342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9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g256730744a2_0_25">
            <a:extLst>
              <a:ext uri="{FF2B5EF4-FFF2-40B4-BE49-F238E27FC236}">
                <a16:creationId xmlns:a16="http://schemas.microsoft.com/office/drawing/2014/main" id="{271610A4-D514-0DFC-CEDD-46D7216E4FF6}"/>
              </a:ext>
            </a:extLst>
          </p:cNvPr>
          <p:cNvSpPr/>
          <p:nvPr/>
        </p:nvSpPr>
        <p:spPr>
          <a:xfrm>
            <a:off x="1" y="2285999"/>
            <a:ext cx="12189717" cy="2820113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2;g256730744a2_0_25">
            <a:extLst>
              <a:ext uri="{FF2B5EF4-FFF2-40B4-BE49-F238E27FC236}">
                <a16:creationId xmlns:a16="http://schemas.microsoft.com/office/drawing/2014/main" id="{0959528B-6FE2-28AD-8AA3-1B94047D8BC3}"/>
              </a:ext>
            </a:extLst>
          </p:cNvPr>
          <p:cNvSpPr txBox="1"/>
          <p:nvPr/>
        </p:nvSpPr>
        <p:spPr>
          <a:xfrm>
            <a:off x="453600" y="489600"/>
            <a:ext cx="4604100" cy="1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3;g256730744a2_0_25">
            <a:extLst>
              <a:ext uri="{FF2B5EF4-FFF2-40B4-BE49-F238E27FC236}">
                <a16:creationId xmlns:a16="http://schemas.microsoft.com/office/drawing/2014/main" id="{F9AC8283-4CA4-82B0-877E-E0E23478EF1E}"/>
              </a:ext>
            </a:extLst>
          </p:cNvPr>
          <p:cNvSpPr/>
          <p:nvPr/>
        </p:nvSpPr>
        <p:spPr>
          <a:xfrm>
            <a:off x="457575" y="2889532"/>
            <a:ext cx="3144012" cy="2380222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endParaRPr lang="en-GB" sz="1600" dirty="0">
              <a:solidFill>
                <a:srgbClr val="00AEEF"/>
              </a:solidFill>
              <a:ea typeface="Roboto Medium"/>
              <a:cs typeface="Roboto Medium"/>
              <a:sym typeface="Roboto Medium"/>
            </a:endParaRPr>
          </a:p>
          <a:p>
            <a:pPr>
              <a:buSzPts val="1100"/>
            </a:pPr>
            <a:endParaRPr lang="en-GB" sz="1600" dirty="0">
              <a:solidFill>
                <a:srgbClr val="00AEEF"/>
              </a:solidFill>
              <a:ea typeface="Roboto Medium"/>
              <a:cs typeface="Roboto Medium"/>
              <a:sym typeface="Roboto Medium"/>
            </a:endParaRPr>
          </a:p>
          <a:p>
            <a:pPr>
              <a:buSzPts val="1100"/>
            </a:pPr>
            <a:r>
              <a:rPr lang="en-GB" sz="1600" dirty="0">
                <a:solidFill>
                  <a:srgbClr val="00AEEF"/>
                </a:solidFill>
                <a:ea typeface="Roboto Medium"/>
                <a:cs typeface="Roboto Medium"/>
                <a:sym typeface="Roboto Medium"/>
              </a:rPr>
              <a:t>Join us to hear a little bit more about the storytelling values, learning activity 3 &amp; 4, and begin to think about the Campaign Action. </a:t>
            </a:r>
            <a:endParaRPr lang="en-GB" sz="1600" dirty="0">
              <a:solidFill>
                <a:srgbClr val="00AEEF"/>
              </a:solidFill>
              <a:ea typeface="Roboto Medium"/>
              <a:cs typeface="Roboto Medium"/>
            </a:endParaRPr>
          </a:p>
        </p:txBody>
      </p:sp>
      <p:sp>
        <p:nvSpPr>
          <p:cNvPr id="5" name="Google Shape;114;g256730744a2_0_25">
            <a:extLst>
              <a:ext uri="{FF2B5EF4-FFF2-40B4-BE49-F238E27FC236}">
                <a16:creationId xmlns:a16="http://schemas.microsoft.com/office/drawing/2014/main" id="{DB1AFB13-0831-8503-13E0-E31DE123FAA9}"/>
              </a:ext>
            </a:extLst>
          </p:cNvPr>
          <p:cNvSpPr txBox="1"/>
          <p:nvPr/>
        </p:nvSpPr>
        <p:spPr>
          <a:xfrm>
            <a:off x="549029" y="2893349"/>
            <a:ext cx="3347350" cy="74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91284">
              <a:spcBef>
                <a:spcPts val="1400"/>
              </a:spcBef>
              <a:spcAft>
                <a:spcPts val="600"/>
              </a:spcAft>
              <a:defRPr sz="2400">
                <a:solidFill>
                  <a:srgbClr val="FFFFFF"/>
                </a:solidFill>
              </a:defRPr>
            </a:pPr>
            <a:r>
              <a:rPr lang="en-GB" sz="2000" b="1" dirty="0">
                <a:solidFill>
                  <a:srgbClr val="00B0F0"/>
                </a:solidFill>
              </a:rPr>
              <a:t>Support Workshop 2</a:t>
            </a:r>
            <a:r>
              <a:rPr lang="en-GB" sz="2000" dirty="0">
                <a:solidFill>
                  <a:srgbClr val="00B0F0"/>
                </a:solidFill>
              </a:rPr>
              <a:t> </a:t>
            </a:r>
          </a:p>
        </p:txBody>
      </p:sp>
      <p:sp>
        <p:nvSpPr>
          <p:cNvPr id="6" name="Google Shape;115;g256730744a2_0_25">
            <a:extLst>
              <a:ext uri="{FF2B5EF4-FFF2-40B4-BE49-F238E27FC236}">
                <a16:creationId xmlns:a16="http://schemas.microsoft.com/office/drawing/2014/main" id="{A7BD270C-3734-89B5-7856-08C8DB95E430}"/>
              </a:ext>
            </a:extLst>
          </p:cNvPr>
          <p:cNvSpPr/>
          <p:nvPr/>
        </p:nvSpPr>
        <p:spPr>
          <a:xfrm>
            <a:off x="4164757" y="2889532"/>
            <a:ext cx="3684900" cy="2352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6;g256730744a2_0_25">
            <a:extLst>
              <a:ext uri="{FF2B5EF4-FFF2-40B4-BE49-F238E27FC236}">
                <a16:creationId xmlns:a16="http://schemas.microsoft.com/office/drawing/2014/main" id="{1A90EAEB-D6FF-D401-2AD6-6B36C0948169}"/>
              </a:ext>
            </a:extLst>
          </p:cNvPr>
          <p:cNvSpPr txBox="1"/>
          <p:nvPr/>
        </p:nvSpPr>
        <p:spPr>
          <a:xfrm>
            <a:off x="4299917" y="3099149"/>
            <a:ext cx="3328233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GB" sz="2000" b="1" i="0" u="none" strike="noStrike" cap="none" dirty="0">
                <a:solidFill>
                  <a:srgbClr val="00AEEF"/>
                </a:solidFill>
                <a:ea typeface="Roboto Medium"/>
                <a:cs typeface="Roboto Medium"/>
                <a:sym typeface="Roboto Medium"/>
              </a:rPr>
              <a:t>Join our World Children’s Day live event!</a:t>
            </a:r>
            <a:r>
              <a:rPr lang="en-GB" sz="2000" b="1" dirty="0">
                <a:solidFill>
                  <a:srgbClr val="00AEEF"/>
                </a:solidFill>
                <a:ea typeface="Roboto Medium"/>
                <a:cs typeface="Roboto Medium"/>
                <a:sym typeface="Roboto Medium"/>
              </a:rPr>
              <a:t>  </a:t>
            </a:r>
            <a:endParaRPr lang="en-GB" sz="2000" dirty="0">
              <a:solidFill>
                <a:srgbClr val="00AEEF"/>
              </a:solidFill>
              <a:ea typeface="Roboto Medium"/>
              <a:cs typeface="Roboto Medium"/>
              <a:sym typeface="Roboto Medium"/>
            </a:endParaRPr>
          </a:p>
          <a:p>
            <a:pPr>
              <a:buSzPts val="1100"/>
            </a:pPr>
            <a:endParaRPr lang="en-GB" sz="2000" dirty="0">
              <a:solidFill>
                <a:srgbClr val="00AEEF"/>
              </a:solidFill>
              <a:ea typeface="Roboto Medium"/>
              <a:cs typeface="Roboto Medium"/>
              <a:sym typeface="Roboto Medium"/>
            </a:endParaRPr>
          </a:p>
          <a:p>
            <a:pPr>
              <a:buSzPts val="1100"/>
            </a:pPr>
            <a:r>
              <a:rPr lang="en-GB" sz="2000" dirty="0">
                <a:solidFill>
                  <a:srgbClr val="00AEEF"/>
                </a:solidFill>
                <a:ea typeface="Roboto Medium"/>
                <a:cs typeface="Roboto Medium"/>
                <a:sym typeface="Roboto Medium"/>
              </a:rPr>
              <a:t>S</a:t>
            </a:r>
            <a:r>
              <a:rPr lang="en-GB" sz="2000" i="0" u="none" strike="noStrike" cap="none" dirty="0">
                <a:solidFill>
                  <a:srgbClr val="00AEEF"/>
                </a:solidFill>
                <a:ea typeface="Roboto Medium"/>
                <a:cs typeface="Roboto Medium"/>
                <a:sym typeface="Roboto Medium"/>
              </a:rPr>
              <a:t>hare how your campaign is going and hear what others are doing.</a:t>
            </a:r>
            <a:endParaRPr lang="en-GB" sz="2000" i="0" u="none" strike="noStrike" cap="none" dirty="0">
              <a:solidFill>
                <a:srgbClr val="00AEEF"/>
              </a:solidFill>
              <a:ea typeface="Roboto Medium"/>
              <a:cs typeface="Roboto Medium"/>
            </a:endParaRPr>
          </a:p>
        </p:txBody>
      </p:sp>
      <p:sp>
        <p:nvSpPr>
          <p:cNvPr id="8" name="Google Shape;117;g256730744a2_0_25">
            <a:extLst>
              <a:ext uri="{FF2B5EF4-FFF2-40B4-BE49-F238E27FC236}">
                <a16:creationId xmlns:a16="http://schemas.microsoft.com/office/drawing/2014/main" id="{2815B293-EA71-4691-EA6D-C3A3CF312FDC}"/>
              </a:ext>
            </a:extLst>
          </p:cNvPr>
          <p:cNvSpPr/>
          <p:nvPr/>
        </p:nvSpPr>
        <p:spPr>
          <a:xfrm>
            <a:off x="8326481" y="2889532"/>
            <a:ext cx="3118036" cy="2352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GB" sz="1600" dirty="0">
                <a:solidFill>
                  <a:srgbClr val="00AEEF"/>
                </a:solidFill>
                <a:ea typeface="Roboto Medium"/>
                <a:cs typeface="Roboto Medium"/>
                <a:sym typeface="Roboto Medium"/>
              </a:rPr>
              <a:t>Join us as we explore the campaign action, and how to smoothly wrap up the campaign. </a:t>
            </a:r>
            <a:endParaRPr lang="en-GB" sz="1600" dirty="0">
              <a:solidFill>
                <a:srgbClr val="00AEEF"/>
              </a:solidFill>
              <a:ea typeface="Roboto Medium"/>
              <a:cs typeface="Roboto Medium"/>
            </a:endParaRPr>
          </a:p>
        </p:txBody>
      </p:sp>
      <p:sp>
        <p:nvSpPr>
          <p:cNvPr id="9" name="Google Shape;118;g256730744a2_0_25">
            <a:extLst>
              <a:ext uri="{FF2B5EF4-FFF2-40B4-BE49-F238E27FC236}">
                <a16:creationId xmlns:a16="http://schemas.microsoft.com/office/drawing/2014/main" id="{B236A581-3255-FF7F-ADA0-54984F046BBF}"/>
              </a:ext>
            </a:extLst>
          </p:cNvPr>
          <p:cNvSpPr txBox="1"/>
          <p:nvPr/>
        </p:nvSpPr>
        <p:spPr>
          <a:xfrm>
            <a:off x="8412827" y="3039136"/>
            <a:ext cx="294889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GB" sz="2000" b="1" dirty="0">
                <a:solidFill>
                  <a:srgbClr val="00AEEF"/>
                </a:solidFill>
                <a:ea typeface="Roboto Medium"/>
                <a:cs typeface="Roboto Medium"/>
              </a:rPr>
              <a:t>Support workshop 3: </a:t>
            </a:r>
          </a:p>
          <a:p>
            <a:pPr>
              <a:buSzPts val="1100"/>
            </a:pPr>
            <a:endParaRPr lang="en-GB" sz="2000" i="0" u="none" strike="noStrike" cap="none" dirty="0">
              <a:solidFill>
                <a:srgbClr val="00AEEF"/>
              </a:solidFill>
              <a:ea typeface="Roboto Medium"/>
              <a:cs typeface="Roboto Medium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FCF227-857A-74B2-20D3-5CA31C62A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52" y="-418365"/>
            <a:ext cx="3657261" cy="365726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325B374-6D30-C76F-1796-565C1E62F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9" y="5721516"/>
            <a:ext cx="5791981" cy="952922"/>
          </a:xfrm>
          <a:prstGeom prst="rect">
            <a:avLst/>
          </a:prstGeom>
        </p:spPr>
      </p:pic>
      <p:sp>
        <p:nvSpPr>
          <p:cNvPr id="14" name="Google Shape;40;p1">
            <a:extLst>
              <a:ext uri="{FF2B5EF4-FFF2-40B4-BE49-F238E27FC236}">
                <a16:creationId xmlns:a16="http://schemas.microsoft.com/office/drawing/2014/main" id="{1AF1BA7D-D6B6-52DF-6C84-BE75D230031B}"/>
              </a:ext>
            </a:extLst>
          </p:cNvPr>
          <p:cNvSpPr txBox="1"/>
          <p:nvPr/>
        </p:nvSpPr>
        <p:spPr>
          <a:xfrm>
            <a:off x="210357" y="288121"/>
            <a:ext cx="4882267" cy="150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600" b="1">
                <a:solidFill>
                  <a:schemeClr val="bg1"/>
                </a:solidFill>
                <a:latin typeface="Arial Black"/>
              </a:rPr>
              <a:t>MAKE YOUR </a:t>
            </a:r>
            <a:br>
              <a:rPr lang="en-GB" sz="4600" b="1">
                <a:solidFill>
                  <a:schemeClr val="bg1"/>
                </a:solidFill>
                <a:latin typeface="Arial Black"/>
              </a:rPr>
            </a:br>
            <a:r>
              <a:rPr lang="en-GB" sz="4600" b="1">
                <a:solidFill>
                  <a:schemeClr val="bg1"/>
                </a:solidFill>
                <a:latin typeface="Arial Black"/>
              </a:rPr>
              <a:t>VOICE HEARD</a:t>
            </a:r>
            <a:endParaRPr lang="en-US" sz="460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10" name="Picture 9" descr="A confetti popper with blue and orange confetti&#10;&#10;Description automatically generated">
            <a:extLst>
              <a:ext uri="{FF2B5EF4-FFF2-40B4-BE49-F238E27FC236}">
                <a16:creationId xmlns:a16="http://schemas.microsoft.com/office/drawing/2014/main" id="{24EA9BC6-9AE5-7397-99E5-F8714D36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278" y="5064420"/>
            <a:ext cx="1767840" cy="17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79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71;g25670c3861a_0_14">
            <a:extLst>
              <a:ext uri="{FF2B5EF4-FFF2-40B4-BE49-F238E27FC236}">
                <a16:creationId xmlns:a16="http://schemas.microsoft.com/office/drawing/2014/main" id="{ED848911-549E-17F3-F24C-39429DC4324F}"/>
              </a:ext>
            </a:extLst>
          </p:cNvPr>
          <p:cNvSpPr txBox="1"/>
          <p:nvPr/>
        </p:nvSpPr>
        <p:spPr>
          <a:xfrm>
            <a:off x="428987" y="1983710"/>
            <a:ext cx="5667013" cy="359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dirty="0"/>
              <a:t>This year, children and young people taking part in OutRight will develop their knowledge of:   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Relevant children’s rights and the UNCRC </a:t>
            </a:r>
          </a:p>
          <a:p>
            <a:r>
              <a:rPr lang="en-GB" sz="2000" dirty="0"/>
              <a:t>  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What international aid is and why it is important (using climate change and education as examples)  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How to use their voices on international issues that matter to them and their community, by contacting decision makers.   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br>
              <a:rPr lang="en-GB" sz="2000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endParaRPr lang="en-GB" sz="24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spcBef>
                <a:spcPts val="900"/>
              </a:spcBef>
              <a:defRPr sz="2400">
                <a:solidFill>
                  <a:srgbClr val="FFFFFF"/>
                </a:solidFill>
              </a:defRPr>
            </a:pPr>
            <a:endParaRPr lang="en-GB" sz="2000" dirty="0"/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0E782828-2E21-5849-A334-283B135F7C0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8;p1">
            <a:extLst>
              <a:ext uri="{FF2B5EF4-FFF2-40B4-BE49-F238E27FC236}">
                <a16:creationId xmlns:a16="http://schemas.microsoft.com/office/drawing/2014/main" id="{37432DA9-BD93-D611-3A19-183143AD0C55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C9FD93C2-D3B3-A5A1-4561-9F5CFAF7A5B2}"/>
              </a:ext>
            </a:extLst>
          </p:cNvPr>
          <p:cNvSpPr txBox="1"/>
          <p:nvPr/>
        </p:nvSpPr>
        <p:spPr>
          <a:xfrm>
            <a:off x="210357" y="288121"/>
            <a:ext cx="4884757" cy="150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600" b="1" dirty="0">
                <a:solidFill>
                  <a:schemeClr val="bg1"/>
                </a:solidFill>
                <a:latin typeface="Arial Black"/>
              </a:rPr>
              <a:t>THE CAMPAIGN</a:t>
            </a:r>
          </a:p>
        </p:txBody>
      </p:sp>
      <p:pic>
        <p:nvPicPr>
          <p:cNvPr id="3" name="Picture 2" descr="A person holding a baby&#10;&#10;AI-generated content may be incorrect.">
            <a:extLst>
              <a:ext uri="{FF2B5EF4-FFF2-40B4-BE49-F238E27FC236}">
                <a16:creationId xmlns:a16="http://schemas.microsoft.com/office/drawing/2014/main" id="{D5299B02-3DA0-BCF7-8939-573656328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9" r="22365"/>
          <a:stretch>
            <a:fillRect/>
          </a:stretch>
        </p:blipFill>
        <p:spPr>
          <a:xfrm>
            <a:off x="6651813" y="0"/>
            <a:ext cx="5540188" cy="68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6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alendar with text and images&#10;&#10;AI-generated content may be incorrect.">
            <a:extLst>
              <a:ext uri="{FF2B5EF4-FFF2-40B4-BE49-F238E27FC236}">
                <a16:creationId xmlns:a16="http://schemas.microsoft.com/office/drawing/2014/main" id="{BC00C616-BAA8-BC01-253F-0D49B166C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4" y="143348"/>
            <a:ext cx="6131016" cy="6571304"/>
          </a:xfrm>
          <a:prstGeom prst="rect">
            <a:avLst/>
          </a:prstGeom>
        </p:spPr>
      </p:pic>
      <p:pic>
        <p:nvPicPr>
          <p:cNvPr id="7" name="Picture 6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E87BF132-D008-BF18-298E-1584D51BF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366" y="143348"/>
            <a:ext cx="3839809" cy="4748466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BE6FA7E-A6F3-4664-C51D-71983D193B54}"/>
              </a:ext>
            </a:extLst>
          </p:cNvPr>
          <p:cNvSpPr/>
          <p:nvPr/>
        </p:nvSpPr>
        <p:spPr>
          <a:xfrm>
            <a:off x="6676800" y="2702859"/>
            <a:ext cx="979059" cy="52443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353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ght bulb with rays of light coming out of it&#10;&#10;Description automatically generated">
            <a:extLst>
              <a:ext uri="{FF2B5EF4-FFF2-40B4-BE49-F238E27FC236}">
                <a16:creationId xmlns:a16="http://schemas.microsoft.com/office/drawing/2014/main" id="{039BAD21-5410-C65B-B230-787B1510A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95" y="4876544"/>
            <a:ext cx="1757045" cy="180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EC66B-BD38-8EEC-FF90-E208A7BFA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77" y="2243046"/>
            <a:ext cx="93726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6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FB721-2B34-734E-9248-4FFABC0D5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7781" y="3167807"/>
            <a:ext cx="5778788" cy="809927"/>
          </a:xfrm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sz="3200" dirty="0"/>
              <a:t>What is (International) Policy?</a:t>
            </a:r>
          </a:p>
        </p:txBody>
      </p:sp>
      <p:pic>
        <p:nvPicPr>
          <p:cNvPr id="4" name="Picture 3" descr="A blue and white text on a blue background&#10;&#10;AI-generated content may be incorrect.">
            <a:extLst>
              <a:ext uri="{FF2B5EF4-FFF2-40B4-BE49-F238E27FC236}">
                <a16:creationId xmlns:a16="http://schemas.microsoft.com/office/drawing/2014/main" id="{726C262C-CCB7-5365-BAD3-6E400609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687" y="300000"/>
            <a:ext cx="2669240" cy="3755757"/>
          </a:xfrm>
          <a:prstGeom prst="rect">
            <a:avLst/>
          </a:prstGeom>
        </p:spPr>
      </p:pic>
      <p:pic>
        <p:nvPicPr>
          <p:cNvPr id="6" name="Picture 5" descr="A screenshot of a paper with a graph&#10;&#10;AI-generated content may be incorrect.">
            <a:extLst>
              <a:ext uri="{FF2B5EF4-FFF2-40B4-BE49-F238E27FC236}">
                <a16:creationId xmlns:a16="http://schemas.microsoft.com/office/drawing/2014/main" id="{15414FC4-119E-620F-CFCC-05573A304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59" y="300000"/>
            <a:ext cx="2821289" cy="3755757"/>
          </a:xfrm>
          <a:prstGeom prst="rect">
            <a:avLst/>
          </a:prstGeom>
        </p:spPr>
      </p:pic>
      <p:pic>
        <p:nvPicPr>
          <p:cNvPr id="8" name="Picture 7" descr="A person holding a baby&#10;&#10;AI-generated content may be incorrect.">
            <a:extLst>
              <a:ext uri="{FF2B5EF4-FFF2-40B4-BE49-F238E27FC236}">
                <a16:creationId xmlns:a16="http://schemas.microsoft.com/office/drawing/2014/main" id="{070D9399-DC50-E7E5-1D88-109ACE15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253" y="300000"/>
            <a:ext cx="1880945" cy="2687994"/>
          </a:xfrm>
          <a:prstGeom prst="rect">
            <a:avLst/>
          </a:prstGeom>
        </p:spPr>
      </p:pic>
      <p:pic>
        <p:nvPicPr>
          <p:cNvPr id="10" name="Picture 9" descr="A group of people standing in front of a pile of debris&#10;&#10;AI-generated content may be incorrect.">
            <a:extLst>
              <a:ext uri="{FF2B5EF4-FFF2-40B4-BE49-F238E27FC236}">
                <a16:creationId xmlns:a16="http://schemas.microsoft.com/office/drawing/2014/main" id="{AAAAA505-8DC0-4BDA-005B-1CC07C273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152" y="303713"/>
            <a:ext cx="1884776" cy="2684281"/>
          </a:xfrm>
          <a:prstGeom prst="rect">
            <a:avLst/>
          </a:prstGeom>
        </p:spPr>
      </p:pic>
      <p:pic>
        <p:nvPicPr>
          <p:cNvPr id="12" name="Picture 11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225B9CEB-249C-D2DD-CF12-77BEE96D1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925" y="4164974"/>
            <a:ext cx="6631307" cy="2443509"/>
          </a:xfrm>
          <a:prstGeom prst="rect">
            <a:avLst/>
          </a:prstGeom>
        </p:spPr>
      </p:pic>
      <p:pic>
        <p:nvPicPr>
          <p:cNvPr id="14" name="Picture 13" descr="A hand opening a pipe&#10;&#10;AI-generated content may be incorrect.">
            <a:extLst>
              <a:ext uri="{FF2B5EF4-FFF2-40B4-BE49-F238E27FC236}">
                <a16:creationId xmlns:a16="http://schemas.microsoft.com/office/drawing/2014/main" id="{1A15EF03-5556-DB61-E6C2-C8EF56B8D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60" y="4166843"/>
            <a:ext cx="3268490" cy="2441640"/>
          </a:xfrm>
          <a:prstGeom prst="rect">
            <a:avLst/>
          </a:prstGeom>
        </p:spPr>
      </p:pic>
      <p:pic>
        <p:nvPicPr>
          <p:cNvPr id="16" name="Picture 15" descr="Two children from a tree&#10;&#10;AI-generated content may be incorrect.">
            <a:extLst>
              <a:ext uri="{FF2B5EF4-FFF2-40B4-BE49-F238E27FC236}">
                <a16:creationId xmlns:a16="http://schemas.microsoft.com/office/drawing/2014/main" id="{7885E1C1-D5E5-24B6-C948-B96BA66EE2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7229" y="294417"/>
            <a:ext cx="1899892" cy="268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78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880A6-E420-8677-4899-81884779F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C12E1-B44D-3063-04F7-CDA75EC0C5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742" y="372634"/>
            <a:ext cx="5305424" cy="1031803"/>
          </a:xfrm>
        </p:spPr>
        <p:txBody>
          <a:bodyPr/>
          <a:lstStyle/>
          <a:p>
            <a:r>
              <a:rPr lang="en-US" sz="3200" dirty="0"/>
              <a:t>Outright x International Policy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C9FEAA-EECB-8249-CD20-7DD158DA7E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8743" y="1566195"/>
            <a:ext cx="5305424" cy="377025"/>
          </a:xfrm>
        </p:spPr>
        <p:txBody>
          <a:bodyPr vert="horz" lIns="0" tIns="45720" rIns="90000" bIns="45720" rtlCol="0"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Univers LT Pro 45 Light"/>
              </a:rPr>
              <a:t>Why we are excited to work with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DCF9FA-4838-B14B-E052-ED8C999A2D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8741" y="2104978"/>
            <a:ext cx="5305425" cy="1200329"/>
          </a:xfrm>
        </p:spPr>
        <p:txBody>
          <a:bodyPr vert="horz" lIns="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Univers LT Pro 45 Light"/>
              </a:rPr>
              <a:t>SHORT TERM: </a:t>
            </a:r>
            <a:r>
              <a:rPr lang="en-US" dirty="0">
                <a:solidFill>
                  <a:schemeClr val="tx1"/>
                </a:solidFill>
                <a:latin typeface="Univers LT Pro 45 Light"/>
              </a:rPr>
              <a:t>since February 2025, our top priority as a team has been to ensure the protection of </a:t>
            </a:r>
            <a:r>
              <a:rPr lang="en-US" err="1">
                <a:solidFill>
                  <a:schemeClr val="tx1"/>
                </a:solidFill>
                <a:latin typeface="Univers LT Pro 45 Light"/>
              </a:rPr>
              <a:t>programmes</a:t>
            </a:r>
            <a:r>
              <a:rPr lang="en-US" dirty="0">
                <a:solidFill>
                  <a:schemeClr val="tx1"/>
                </a:solidFill>
                <a:latin typeface="Univers LT Pro 45 Light"/>
              </a:rPr>
              <a:t> for critical services for children are protected from further aid cuts.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E1E5A7C-EBA8-B06A-ECB4-6D95A01A0887}"/>
              </a:ext>
            </a:extLst>
          </p:cNvPr>
          <p:cNvSpPr txBox="1">
            <a:spLocks/>
          </p:cNvSpPr>
          <p:nvPr/>
        </p:nvSpPr>
        <p:spPr>
          <a:xfrm>
            <a:off x="528741" y="3467065"/>
            <a:ext cx="5305425" cy="923330"/>
          </a:xfrm>
          <a:prstGeom prst="rect">
            <a:avLst/>
          </a:prstGeom>
        </p:spPr>
        <p:txBody>
          <a:bodyPr vert="horz" lIns="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Univers LT Pro 45 Light" panose="020B0403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>
                <a:solidFill>
                  <a:schemeClr val="tx1"/>
                </a:solidFill>
                <a:latin typeface="Univers LT Pro 45 Light"/>
              </a:rPr>
              <a:t>We know that UK children are supportive of helping other children around the world to achieve their rights.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2BD54EC-249E-EF54-F46C-4CD621B1C220}"/>
              </a:ext>
            </a:extLst>
          </p:cNvPr>
          <p:cNvSpPr txBox="1">
            <a:spLocks/>
          </p:cNvSpPr>
          <p:nvPr/>
        </p:nvSpPr>
        <p:spPr>
          <a:xfrm>
            <a:off x="528740" y="4552153"/>
            <a:ext cx="5305425" cy="1477328"/>
          </a:xfrm>
          <a:prstGeom prst="rect">
            <a:avLst/>
          </a:prstGeom>
        </p:spPr>
        <p:txBody>
          <a:bodyPr vert="horz" lIns="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Univers LT Pro 45 Light" panose="020B0403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b="1" dirty="0">
                <a:solidFill>
                  <a:schemeClr val="tx1"/>
                </a:solidFill>
                <a:latin typeface="Univers LT Pro 45 Light"/>
              </a:rPr>
              <a:t>LONG TERM: </a:t>
            </a:r>
            <a:r>
              <a:rPr lang="en-US" dirty="0">
                <a:solidFill>
                  <a:schemeClr val="tx1"/>
                </a:solidFill>
                <a:latin typeface="Univers LT Pro 45 Light"/>
              </a:rPr>
              <a:t>We also know that the aid system is not perfect. We welcome the next generation being supported to better answer the complex questions about how to support global development.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3D63BF3-EE5C-64C3-CE77-0D77C5EFE37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560337" y="1885399"/>
            <a:ext cx="5102920" cy="34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03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1B5156-DAA9-4D16-EF89-EEDEE6A02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B4D57D-B7F0-A2F8-0A91-55688F0AE5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741" y="518516"/>
            <a:ext cx="7865751" cy="699404"/>
          </a:xfrm>
        </p:spPr>
        <p:txBody>
          <a:bodyPr/>
          <a:lstStyle/>
          <a:p>
            <a:r>
              <a:rPr lang="en-US" dirty="0"/>
              <a:t>What is international aid?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A724E-E98D-0266-34F1-B6C4F178CC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8741" y="1468582"/>
            <a:ext cx="10893764" cy="5024581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rgbClr val="00AEEF"/>
                </a:solidFill>
              </a:rPr>
              <a:t>Who gives international aid and why?</a:t>
            </a:r>
          </a:p>
          <a:p>
            <a:r>
              <a:rPr lang="en-US" dirty="0"/>
              <a:t>What people generally refer to as international aid is officially called </a:t>
            </a:r>
            <a:r>
              <a:rPr lang="en-US" b="1" dirty="0"/>
              <a:t>Official Development Assistance </a:t>
            </a:r>
            <a:r>
              <a:rPr lang="en-US" dirty="0"/>
              <a:t>or ODA and is defined by the OECD Development Assistance Committee (DAC). </a:t>
            </a:r>
          </a:p>
          <a:p>
            <a:r>
              <a:rPr lang="en-US" dirty="0"/>
              <a:t>The UK is one of 31 countries and the European Union who are members of the DAC. </a:t>
            </a:r>
          </a:p>
          <a:p>
            <a:r>
              <a:rPr lang="en-US" dirty="0"/>
              <a:t>The DAC defines ODA as </a:t>
            </a:r>
            <a:r>
              <a:rPr lang="en-US" b="1" dirty="0"/>
              <a:t>activities carried out with the economic development and welfare of developing countries as their main objectives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  <a:p>
            <a:r>
              <a:rPr lang="en-US" sz="2400" b="1" dirty="0">
                <a:solidFill>
                  <a:srgbClr val="00AEEF"/>
                </a:solidFill>
              </a:rPr>
              <a:t>How do countries give international aid?</a:t>
            </a:r>
          </a:p>
          <a:p>
            <a:r>
              <a:rPr lang="en-US" dirty="0"/>
              <a:t>International aid takes many different forms, including supplies, grants to community groups, money for training or for research, technical support to governments. </a:t>
            </a:r>
          </a:p>
          <a:p>
            <a:r>
              <a:rPr lang="en-GB" dirty="0"/>
              <a:t>Countries including the UK also provide aid in response to humanitarian emergencies, such as war, famine and climate disasters.</a:t>
            </a:r>
          </a:p>
          <a:p>
            <a:r>
              <a:rPr lang="en-GB" dirty="0"/>
              <a:t>International aid is spent via two channels:</a:t>
            </a:r>
          </a:p>
          <a:p>
            <a:pPr marL="457200" indent="-457200">
              <a:buAutoNum type="arabicPeriod"/>
            </a:pPr>
            <a:r>
              <a:rPr lang="en-GB" b="1" dirty="0"/>
              <a:t>Bilateral aid </a:t>
            </a:r>
            <a:r>
              <a:rPr lang="en-GB" dirty="0"/>
              <a:t>– flows from official (government) sources directly to the recipient country or indirectly through a delivery partner.</a:t>
            </a:r>
            <a:endParaRPr lang="en-GB" b="1" dirty="0"/>
          </a:p>
          <a:p>
            <a:pPr marL="457200" indent="-457200">
              <a:buAutoNum type="arabicPeriod"/>
            </a:pPr>
            <a:r>
              <a:rPr lang="en-GB" b="1" dirty="0"/>
              <a:t>Multilateral aid – </a:t>
            </a:r>
            <a:r>
              <a:rPr lang="en-GB" dirty="0"/>
              <a:t>contributions from official (government) sources to multilateral agencies.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213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9993A9-0D81-31ED-C100-E6995E4E4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81B92A-F42A-10BA-36E6-2C5773626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741" y="364837"/>
            <a:ext cx="8754065" cy="771236"/>
          </a:xfrm>
        </p:spPr>
        <p:txBody>
          <a:bodyPr/>
          <a:lstStyle/>
          <a:p>
            <a:r>
              <a:rPr lang="en-US" dirty="0"/>
              <a:t>UK international aid: a brief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941AC-66C5-1867-B5A5-D0999092DC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8741" y="1376959"/>
            <a:ext cx="10893764" cy="3385214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2005</a:t>
            </a:r>
            <a:r>
              <a:rPr lang="en-US" dirty="0"/>
              <a:t> – 15 EU countries, including the UK, commit to reaching the target of spending 0.7% of their Gross National Income on international aid by 2015.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2013 </a:t>
            </a:r>
            <a:r>
              <a:rPr lang="en-US" dirty="0"/>
              <a:t>– the UK achieves this target for the first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2015</a:t>
            </a:r>
            <a:r>
              <a:rPr lang="en-US" dirty="0"/>
              <a:t> – the UK introduces legislation which makes it a statutory duty to meet this target every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Univers LT Pro 45 Light"/>
              </a:rPr>
              <a:t>2020</a:t>
            </a:r>
            <a:r>
              <a:rPr lang="en-US" dirty="0">
                <a:latin typeface="Univers LT Pro 45 Light"/>
              </a:rPr>
              <a:t> – the UK Government announces that aid spending will be cut to 0.5% of GNI as a ‘temporary measure’ in response to the COVID-19 pandemic’s effects on the UK’s public finances and economy.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Univers LT Pro 45 Light"/>
              </a:rPr>
              <a:t>2024</a:t>
            </a:r>
            <a:r>
              <a:rPr lang="en-US" dirty="0">
                <a:latin typeface="Univers LT Pro 45 Light"/>
              </a:rPr>
              <a:t> – despite committing in its manifesto to returning the international aid budget to 0.7% of GNI, the new Labour Government announces that the budget will remain at 0.5% of GNI for 2024/25.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Univers LT Pro 45 Light"/>
              </a:rPr>
              <a:t>2025</a:t>
            </a:r>
            <a:r>
              <a:rPr lang="en-US" dirty="0">
                <a:latin typeface="Univers LT Pro 45 Light"/>
              </a:rPr>
              <a:t> – the Government announces it will cut the international aid budget to 0.3% by April 2027.</a:t>
            </a:r>
            <a:endParaRPr lang="en-US" b="1" dirty="0">
              <a:latin typeface="Univers LT Pro 45 Ligh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4D7B1F-C203-CAE5-496C-C50D501D1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02282"/>
              </p:ext>
            </p:extLst>
          </p:nvPr>
        </p:nvGraphicFramePr>
        <p:xfrm>
          <a:off x="3220528" y="4988943"/>
          <a:ext cx="5507237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58281">
                  <a:extLst>
                    <a:ext uri="{9D8B030D-6E8A-4147-A177-3AD203B41FA5}">
                      <a16:colId xmlns:a16="http://schemas.microsoft.com/office/drawing/2014/main" val="2521172237"/>
                    </a:ext>
                  </a:extLst>
                </a:gridCol>
                <a:gridCol w="2948956">
                  <a:extLst>
                    <a:ext uri="{9D8B030D-6E8A-4147-A177-3AD203B41FA5}">
                      <a16:colId xmlns:a16="http://schemas.microsoft.com/office/drawing/2014/main" val="3047206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£15.2 billion (0.7% of GNI)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73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2024 (most recent data)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£14.1 billion (0.5%)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071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2027 (budgeted)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£9.4 billion (0.3%)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404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46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 chart with text and numbers&#10;&#10;AI-generated content may be incorrect.">
            <a:extLst>
              <a:ext uri="{FF2B5EF4-FFF2-40B4-BE49-F238E27FC236}">
                <a16:creationId xmlns:a16="http://schemas.microsoft.com/office/drawing/2014/main" id="{6F4B6EF3-DD3A-5107-8EC3-5D9FBBF2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326" y="388188"/>
            <a:ext cx="796172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95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UK_Univers_Powerpoint_16.9_template" id="{E7465B0F-3A31-7345-A344-597C117D6CCC}" vid="{FC2F8100-4B7B-ED4C-AA18-18EF80D39A6F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10642d-184b-478d-9c3b-ee5a49174d96" xsi:nil="true"/>
    <lcf76f155ced4ddcb4097134ff3c332f xmlns="11cb7852-01ff-4783-afb4-6fe1ba5b66e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A54FBE395FE4488C775E2AE042F3F5" ma:contentTypeVersion="15" ma:contentTypeDescription="Create a new document." ma:contentTypeScope="" ma:versionID="9c91577662e00b5aa20ce06156d91a8a">
  <xsd:schema xmlns:xsd="http://www.w3.org/2001/XMLSchema" xmlns:xs="http://www.w3.org/2001/XMLSchema" xmlns:p="http://schemas.microsoft.com/office/2006/metadata/properties" xmlns:ns2="11cb7852-01ff-4783-afb4-6fe1ba5b66ed" xmlns:ns3="1010642d-184b-478d-9c3b-ee5a49174d96" targetNamespace="http://schemas.microsoft.com/office/2006/metadata/properties" ma:root="true" ma:fieldsID="b876a59aadc9908eb519575662e2484c" ns2:_="" ns3:_="">
    <xsd:import namespace="11cb7852-01ff-4783-afb4-6fe1ba5b66ed"/>
    <xsd:import namespace="1010642d-184b-478d-9c3b-ee5a49174d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b7852-01ff-4783-afb4-6fe1ba5b6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fbae504-01c2-4ae5-a842-09e5f3247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0642d-184b-478d-9c3b-ee5a49174d9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884300a-7a00-49b2-b74a-8fc860d18d42}" ma:internalName="TaxCatchAll" ma:showField="CatchAllData" ma:web="1010642d-184b-478d-9c3b-ee5a49174d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DCF2CB-EBFA-422E-BAF3-6153D0EF26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285846-5046-4B37-B94C-AF939664B3D2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1010642d-184b-478d-9c3b-ee5a49174d96"/>
    <ds:schemaRef ds:uri="11cb7852-01ff-4783-afb4-6fe1ba5b66ed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1EF71F5-6635-4093-8F87-EB2B3BF0308A}">
  <ds:schemaRefs>
    <ds:schemaRef ds:uri="1010642d-184b-478d-9c3b-ee5a49174d96"/>
    <ds:schemaRef ds:uri="11cb7852-01ff-4783-afb4-6fe1ba5b66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1645</Words>
  <Application>Microsoft Office PowerPoint</Application>
  <PresentationFormat>Widescreen</PresentationFormat>
  <Paragraphs>156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(International) Policy?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Bool</dc:creator>
  <cp:lastModifiedBy>Tsara Crosfill Morton</cp:lastModifiedBy>
  <cp:revision>73</cp:revision>
  <dcterms:modified xsi:type="dcterms:W3CDTF">2025-09-22T10:48:14Z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0x010100FAA54FBE395FE4488C775E2AE042F3F5</vt:lpwstr>
  </property>
  <property fmtid="{D5CDD505-2E9C-101B-9397-08002B2CF9AE}" pid="3" name="Order">
    <vt:r8>500</vt:r8>
  </property>
  <property fmtid="{D5CDD505-2E9C-101B-9397-08002B2CF9AE}" pid="4" name="MediaServiceImageTags">
    <vt:lpwstr/>
  </property>
</Properties>
</file>